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88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7" r:id="rId2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469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506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50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08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999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458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892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710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926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858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353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229A-15AD-4677-BA93-A9DF143ACB4A}" type="datetimeFigureOut">
              <a:rPr lang="ar-SA" smtClean="0"/>
              <a:t>28/01/1435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A2C9-952B-4DD1-90B6-CCFAEA3190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481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6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6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17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956175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30636"/>
            <a:ext cx="8244532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6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790733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16832"/>
            <a:ext cx="23288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27" y="2612571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94656"/>
            <a:ext cx="6461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348" y="2331168"/>
            <a:ext cx="63976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109913"/>
            <a:ext cx="23288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148" y="3700009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621" y="4236584"/>
            <a:ext cx="67913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90" y="5438178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621" y="5169890"/>
            <a:ext cx="6461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67" y="5109478"/>
            <a:ext cx="14382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793" y="4841190"/>
            <a:ext cx="63976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20" y="1307459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6672"/>
            <a:ext cx="23225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9438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58425"/>
            <a:ext cx="71913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498" y="3426713"/>
            <a:ext cx="639603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00461"/>
            <a:ext cx="646906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26578"/>
            <a:ext cx="63277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37112"/>
            <a:ext cx="63214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" y="4901489"/>
            <a:ext cx="6248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6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827584" y="188640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u="sng" dirty="0" err="1">
                <a:solidFill>
                  <a:schemeClr val="tx2">
                    <a:lumMod val="50000"/>
                  </a:schemeClr>
                </a:solidFill>
              </a:rPr>
              <a:t>إتفاقية</a:t>
            </a:r>
            <a:r>
              <a:rPr lang="ar-SA" sz="2800" b="1" u="sng" dirty="0">
                <a:solidFill>
                  <a:schemeClr val="tx2">
                    <a:lumMod val="50000"/>
                  </a:schemeClr>
                </a:solidFill>
              </a:rPr>
              <a:t> ترتيب عمليات الحسابية</a:t>
            </a:r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sz="2800" b="1" u="sng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1.</a:t>
            </a:r>
            <a:r>
              <a:rPr lang="ar-SA" sz="2800" dirty="0">
                <a:solidFill>
                  <a:schemeClr val="tx2">
                    <a:lumMod val="50000"/>
                  </a:schemeClr>
                </a:solidFill>
              </a:rPr>
              <a:t>    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عندما يحوي تمرين عمليات الضرب ، القسمة ، الطرح والجمع: ننفذ أولا الضرب والقسمة ومن ثم الجمع والطرح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2.</a:t>
            </a:r>
            <a:r>
              <a:rPr lang="ar-SA" sz="2800" dirty="0">
                <a:solidFill>
                  <a:schemeClr val="tx2">
                    <a:lumMod val="50000"/>
                  </a:schemeClr>
                </a:solidFill>
              </a:rPr>
              <a:t>    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عندما يحوي تمرين عمليات الجمع والطرح فقط ننفذ التمرين حسب الترتيب من اليسار الى اليمين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3.</a:t>
            </a:r>
            <a:r>
              <a:rPr lang="ar-SA" sz="2800" dirty="0">
                <a:solidFill>
                  <a:schemeClr val="tx2">
                    <a:lumMod val="50000"/>
                  </a:schemeClr>
                </a:solidFill>
              </a:rPr>
              <a:t>    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عندما يحوي تمرين عمليات الضرب والقسمة فقط ننفذ التمرين حسب الترتيب من اليسار الى اليمين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4.</a:t>
            </a:r>
            <a:r>
              <a:rPr lang="ar-SA" sz="2800" dirty="0">
                <a:solidFill>
                  <a:schemeClr val="tx2">
                    <a:lumMod val="50000"/>
                  </a:schemeClr>
                </a:solidFill>
              </a:rPr>
              <a:t>    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تمرين يحوي أقواسا ننفذ الأقواس أولا.</a:t>
            </a:r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29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77240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253357" y="2210183"/>
            <a:ext cx="86373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طلابي الاعزاء هيا بنا نبدأ بحل تمارين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602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483768" y="764704"/>
            <a:ext cx="31683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2+3x5=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زر إجراء: مخصص 4">
            <a:hlinkClick r:id="rId2" action="ppaction://hlinksldjump" highlightClick="1"/>
          </p:cNvPr>
          <p:cNvSpPr/>
          <p:nvPr/>
        </p:nvSpPr>
        <p:spPr>
          <a:xfrm>
            <a:off x="6084168" y="2636912"/>
            <a:ext cx="2088232" cy="1080120"/>
          </a:xfrm>
          <a:prstGeom prst="actionButtonBlank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 smtClean="0"/>
              <a:t>17</a:t>
            </a:r>
            <a:endParaRPr lang="ar-SA" sz="7200" dirty="0"/>
          </a:p>
        </p:txBody>
      </p:sp>
      <p:sp>
        <p:nvSpPr>
          <p:cNvPr id="6" name="زر إجراء: مخصص 5">
            <a:hlinkClick r:id="rId3" action="ppaction://hlinksldjump" highlightClick="1"/>
          </p:cNvPr>
          <p:cNvSpPr/>
          <p:nvPr/>
        </p:nvSpPr>
        <p:spPr>
          <a:xfrm>
            <a:off x="2051720" y="2636912"/>
            <a:ext cx="2160240" cy="10801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 smtClean="0"/>
              <a:t>25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56300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images.nana.co.il/upload/32005/IsraBlog/101782/lists/1720526.gif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3316" name="Picture 4" descr="http://images.nana.co.il/upload/32005/IsraBlog/101782/lists/172052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2162175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زر إجراء: الوراء أو السابق 4">
            <a:hlinkClick r:id="rId3" action="ppaction://hlinksldjump" highlightClick="1"/>
          </p:cNvPr>
          <p:cNvSpPr/>
          <p:nvPr/>
        </p:nvSpPr>
        <p:spPr>
          <a:xfrm>
            <a:off x="5436096" y="4869160"/>
            <a:ext cx="2952328" cy="1368152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139952" y="1196752"/>
            <a:ext cx="33266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ممتاز تابع</a:t>
            </a:r>
            <a:endParaRPr lang="ar-SA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306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f.nau.co.il/upload/22006/IsraBlog/203239/lists/510975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20574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4067944" y="1281534"/>
            <a:ext cx="3801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حاول مرة اخرى</a:t>
            </a:r>
            <a:endParaRPr lang="ar-SA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زر إجراء: الأمام أو التالي 5">
            <a:hlinkClick r:id="rId3" action="ppaction://hlinksldjump" highlightClick="1"/>
          </p:cNvPr>
          <p:cNvSpPr/>
          <p:nvPr/>
        </p:nvSpPr>
        <p:spPr>
          <a:xfrm>
            <a:off x="5292080" y="4995689"/>
            <a:ext cx="2952328" cy="1241623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1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03648" y="692696"/>
            <a:ext cx="3092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(3+7)x10=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زر إجراء: مخصص 2">
            <a:hlinkClick r:id="rId2" action="ppaction://hlinksldjump" highlightClick="1"/>
          </p:cNvPr>
          <p:cNvSpPr/>
          <p:nvPr/>
        </p:nvSpPr>
        <p:spPr>
          <a:xfrm>
            <a:off x="5940152" y="3068960"/>
            <a:ext cx="2520280" cy="10801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/>
              <a:t>73</a:t>
            </a:r>
            <a:endParaRPr lang="ar-SA" sz="6000" dirty="0"/>
          </a:p>
        </p:txBody>
      </p:sp>
      <p:sp>
        <p:nvSpPr>
          <p:cNvPr id="4" name="زر إجراء: مخصص 3">
            <a:hlinkClick r:id="rId3" action="ppaction://hlinksldjump" highlightClick="1"/>
          </p:cNvPr>
          <p:cNvSpPr/>
          <p:nvPr/>
        </p:nvSpPr>
        <p:spPr>
          <a:xfrm>
            <a:off x="1403648" y="3068960"/>
            <a:ext cx="2592288" cy="10801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dirty="0" smtClean="0"/>
              <a:t>100</a:t>
            </a:r>
            <a:endParaRPr lang="ar-SA" sz="4400" dirty="0"/>
          </a:p>
        </p:txBody>
      </p:sp>
    </p:spTree>
    <p:extLst>
      <p:ext uri="{BB962C8B-B14F-4D97-AF65-F5344CB8AC3E}">
        <p14:creationId xmlns:p14="http://schemas.microsoft.com/office/powerpoint/2010/main" val="38047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סמיילי מחזיק לב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2880320" cy="29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355976" y="836712"/>
            <a:ext cx="28083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رائع</a:t>
            </a:r>
            <a:endParaRPr lang="ar-SA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زر إجراء: الوراء أو السابق 2">
            <a:hlinkClick r:id="rId3" action="ppaction://hlinksldjump" highlightClick="1"/>
          </p:cNvPr>
          <p:cNvSpPr/>
          <p:nvPr/>
        </p:nvSpPr>
        <p:spPr>
          <a:xfrm>
            <a:off x="6444208" y="5445224"/>
            <a:ext cx="2160240" cy="92697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30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AutoShape 4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AutoShape 6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7" name="AutoShape 8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8" name="AutoShape 10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9" name="AutoShape 12" descr="http://www.printime.co.il/image/users/16584/ftp/my_files/signs/smileys/Frownie-pr.gif"/>
          <p:cNvSpPr>
            <a:spLocks noChangeAspect="1" noChangeArrowheads="1"/>
          </p:cNvSpPr>
          <p:nvPr/>
        </p:nvSpPr>
        <p:spPr bwMode="auto">
          <a:xfrm>
            <a:off x="9685338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" name="AutoShape 14" descr="http://www.printime.co.il/image/users/16584/ftp/my_files/s047.gif"/>
          <p:cNvSpPr>
            <a:spLocks noChangeAspect="1" noChangeArrowheads="1"/>
          </p:cNvSpPr>
          <p:nvPr/>
        </p:nvSpPr>
        <p:spPr bwMode="auto">
          <a:xfrm>
            <a:off x="9837738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1" name="AutoShape 16" descr="http://www.printime.co.il/image/users/16584/ftp/my_files/s047.gif"/>
          <p:cNvSpPr>
            <a:spLocks noChangeAspect="1" noChangeArrowheads="1"/>
          </p:cNvSpPr>
          <p:nvPr/>
        </p:nvSpPr>
        <p:spPr bwMode="auto">
          <a:xfrm>
            <a:off x="9990138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2" name="AutoShape 18" descr="http://www.printime.co.il/image/users/16584/ftp/my_files/s047.gif"/>
          <p:cNvSpPr>
            <a:spLocks noChangeAspect="1" noChangeArrowheads="1"/>
          </p:cNvSpPr>
          <p:nvPr/>
        </p:nvSpPr>
        <p:spPr bwMode="auto">
          <a:xfrm>
            <a:off x="10142538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3" name="AutoShape 20" descr="בר מוח שופט בתחרות"/>
          <p:cNvSpPr>
            <a:spLocks noChangeAspect="1" noChangeArrowheads="1"/>
          </p:cNvSpPr>
          <p:nvPr/>
        </p:nvSpPr>
        <p:spPr bwMode="auto">
          <a:xfrm>
            <a:off x="10294938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4" name="AutoShape 22" descr="בר מוח שופט בתחרות"/>
          <p:cNvSpPr>
            <a:spLocks noChangeAspect="1" noChangeArrowheads="1"/>
          </p:cNvSpPr>
          <p:nvPr/>
        </p:nvSpPr>
        <p:spPr bwMode="auto">
          <a:xfrm>
            <a:off x="10447338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5" name="AutoShape 24" descr="בר מוח שופט בתחרות"/>
          <p:cNvSpPr>
            <a:spLocks noChangeAspect="1" noChangeArrowheads="1"/>
          </p:cNvSpPr>
          <p:nvPr/>
        </p:nvSpPr>
        <p:spPr bwMode="auto">
          <a:xfrm>
            <a:off x="10599738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6" name="AutoShape 26" descr="בר מוח שופט בתחרות"/>
          <p:cNvSpPr>
            <a:spLocks noChangeAspect="1" noChangeArrowheads="1"/>
          </p:cNvSpPr>
          <p:nvPr/>
        </p:nvSpPr>
        <p:spPr bwMode="auto">
          <a:xfrm>
            <a:off x="10752138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7" name="AutoShape 28" descr="בר מוח שופט בתחרות"/>
          <p:cNvSpPr>
            <a:spLocks noChangeAspect="1" noChangeArrowheads="1"/>
          </p:cNvSpPr>
          <p:nvPr/>
        </p:nvSpPr>
        <p:spPr bwMode="auto">
          <a:xfrm>
            <a:off x="10904538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080" name="Picture 32" descr="בר מוח שופט בתחרות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2736304" cy="332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مستطيل 17"/>
          <p:cNvSpPr/>
          <p:nvPr/>
        </p:nvSpPr>
        <p:spPr>
          <a:xfrm>
            <a:off x="778384" y="617537"/>
            <a:ext cx="821342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وبعدين معك فكر يا اخي شوي </a:t>
            </a:r>
            <a:r>
              <a:rPr lang="ar-S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اووووووف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9" name="زر إجراء: الأمام أو التالي 18">
            <a:hlinkClick r:id="rId3" action="ppaction://hlinksldjump" highlightClick="1"/>
          </p:cNvPr>
          <p:cNvSpPr/>
          <p:nvPr/>
        </p:nvSpPr>
        <p:spPr>
          <a:xfrm>
            <a:off x="5364088" y="5589240"/>
            <a:ext cx="2808312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77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53467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4" y="1476252"/>
            <a:ext cx="7748587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63713" y="2708275"/>
            <a:ext cx="403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= 3 × 4- 3 × 15 + 20</a:t>
            </a:r>
            <a:r>
              <a:rPr kumimoji="0" lang="ar-AE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  </a:t>
            </a: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.</a:t>
            </a: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1</a:t>
            </a:r>
            <a:endParaRPr kumimoji="0" lang="en-US" altLang="ar-SA" sz="1800" b="0" i="0" u="none" strike="noStrike" kern="0" cap="none" spc="0" normalizeH="0" baseline="0" noProof="0" smtClean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92275" y="3349625"/>
            <a:ext cx="2881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= 4 : 12 + (5 - 15) × 3 </a:t>
            </a:r>
            <a:r>
              <a:rPr kumimoji="0" lang="ar-AE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. </a:t>
            </a: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2</a:t>
            </a:r>
            <a:endParaRPr kumimoji="0" lang="en-US" altLang="ar-SA" sz="1800" b="0" i="0" u="none" strike="noStrike" kern="0" cap="none" spc="0" normalizeH="0" baseline="0" noProof="0" dirty="0" smtClean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692275" y="3998913"/>
            <a:ext cx="3095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= 3 ×( 4- 13) × 15 + 2 </a:t>
            </a:r>
            <a:r>
              <a:rPr kumimoji="0" lang="ar-AE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. </a:t>
            </a: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3</a:t>
            </a:r>
            <a:r>
              <a:rPr kumimoji="0" lang="ar-SA" altLang="ar-SA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</a:t>
            </a:r>
            <a:endParaRPr kumimoji="0" lang="en-US" altLang="ar-SA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692275" y="4646613"/>
            <a:ext cx="287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= 3 × 4- 5 × 3 : 12</a:t>
            </a:r>
            <a:r>
              <a:rPr kumimoji="0" lang="ar-AE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. </a:t>
            </a: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4</a:t>
            </a:r>
            <a:r>
              <a:rPr kumimoji="0" lang="ar-SA" altLang="ar-SA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itchFamily="34" charset="0"/>
              </a:rPr>
              <a:t> </a:t>
            </a:r>
            <a:endParaRPr kumimoji="0" lang="en-US" altLang="ar-SA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44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915816" y="1340768"/>
            <a:ext cx="2468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4+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16:4=</a:t>
            </a:r>
            <a:endParaRPr lang="ar-SA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زر إجراء: مخصص 3">
            <a:hlinkClick r:id="rId2" action="ppaction://hlinksldjump" highlightClick="1"/>
          </p:cNvPr>
          <p:cNvSpPr/>
          <p:nvPr/>
        </p:nvSpPr>
        <p:spPr>
          <a:xfrm>
            <a:off x="6084168" y="3212976"/>
            <a:ext cx="2520280" cy="12241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/>
              <a:t>8</a:t>
            </a:r>
            <a:endParaRPr lang="ar-SA" sz="6000" dirty="0"/>
          </a:p>
        </p:txBody>
      </p:sp>
      <p:sp>
        <p:nvSpPr>
          <p:cNvPr id="5" name="زر إجراء: مخصص 4">
            <a:hlinkClick r:id="rId3" action="ppaction://hlinksldjump" highlightClick="1"/>
          </p:cNvPr>
          <p:cNvSpPr/>
          <p:nvPr/>
        </p:nvSpPr>
        <p:spPr>
          <a:xfrm>
            <a:off x="1727684" y="3212976"/>
            <a:ext cx="2376264" cy="12241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/>
              <a:t>5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15250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דרדס מחזיק פרח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AutoShape 4" descr="דרדס מחזיק פרח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AutoShape 6" descr="דרדס מחזיק פרח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7" name="AutoShape 8" descr="דרדס מחזיק פרח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8" name="AutoShape 10" descr="דרדס מחזיק פרח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9" name="AutoShape 12" descr="דרדס מחזיק פרח"/>
          <p:cNvSpPr>
            <a:spLocks noChangeAspect="1" noChangeArrowheads="1"/>
          </p:cNvSpPr>
          <p:nvPr/>
        </p:nvSpPr>
        <p:spPr bwMode="auto">
          <a:xfrm>
            <a:off x="9685338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" name="AutoShape 14" descr="דרדס מחזיק פרח"/>
          <p:cNvSpPr>
            <a:spLocks noChangeAspect="1" noChangeArrowheads="1"/>
          </p:cNvSpPr>
          <p:nvPr/>
        </p:nvSpPr>
        <p:spPr bwMode="auto">
          <a:xfrm>
            <a:off x="9837738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1" name="AutoShape 16" descr="דרדס מחזיק פרח"/>
          <p:cNvSpPr>
            <a:spLocks noChangeAspect="1" noChangeArrowheads="1"/>
          </p:cNvSpPr>
          <p:nvPr/>
        </p:nvSpPr>
        <p:spPr bwMode="auto">
          <a:xfrm>
            <a:off x="9990138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2" name="AutoShape 18" descr="דרדס מחזיק פרח"/>
          <p:cNvSpPr>
            <a:spLocks noChangeAspect="1" noChangeArrowheads="1"/>
          </p:cNvSpPr>
          <p:nvPr/>
        </p:nvSpPr>
        <p:spPr bwMode="auto">
          <a:xfrm>
            <a:off x="10142538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3" name="AutoShape 21" descr="דרדס מחזיק פרח"/>
          <p:cNvSpPr>
            <a:spLocks noChangeAspect="1" noChangeArrowheads="1"/>
          </p:cNvSpPr>
          <p:nvPr/>
        </p:nvSpPr>
        <p:spPr bwMode="auto">
          <a:xfrm>
            <a:off x="10294938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4" name="AutoShape 23" descr="דרדס מחזיק פרח"/>
          <p:cNvSpPr>
            <a:spLocks noChangeAspect="1" noChangeArrowheads="1"/>
          </p:cNvSpPr>
          <p:nvPr/>
        </p:nvSpPr>
        <p:spPr bwMode="auto">
          <a:xfrm>
            <a:off x="10447338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5" name="AutoShape 25" descr="דרדס מחזיק פרח"/>
          <p:cNvSpPr>
            <a:spLocks noChangeAspect="1" noChangeArrowheads="1"/>
          </p:cNvSpPr>
          <p:nvPr/>
        </p:nvSpPr>
        <p:spPr bwMode="auto">
          <a:xfrm>
            <a:off x="10599738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" name="AutoShape 2" descr="אנימציות של הדרדסים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" name="AutoShape 4" descr="אנימציות של הדרדסים"/>
          <p:cNvSpPr>
            <a:spLocks noChangeAspect="1" noChangeArrowheads="1"/>
          </p:cNvSpPr>
          <p:nvPr/>
        </p:nvSpPr>
        <p:spPr bwMode="auto">
          <a:xfrm>
            <a:off x="90487" y="158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30" name="Picture 6" descr="אנימציות של הדרדסים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79537"/>
            <a:ext cx="2952328" cy="400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مستطيل 16"/>
          <p:cNvSpPr/>
          <p:nvPr/>
        </p:nvSpPr>
        <p:spPr>
          <a:xfrm>
            <a:off x="4309052" y="928759"/>
            <a:ext cx="32872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رائع يا بطل</a:t>
            </a:r>
            <a:endParaRPr lang="ar-SA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زر إجراء: الوراء أو السابق 17">
            <a:hlinkClick r:id="rId3" action="ppaction://hlinksldjump" highlightClick="1"/>
          </p:cNvPr>
          <p:cNvSpPr/>
          <p:nvPr/>
        </p:nvSpPr>
        <p:spPr>
          <a:xfrm>
            <a:off x="5952693" y="5301208"/>
            <a:ext cx="2435731" cy="9361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156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אנימציה של גרגמל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" name="AutoShape 4" descr="אנימציה של גרגמל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4" name="AutoShape 6" descr="אנימציה של גרגמל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AutoShape 8" descr="אנימציה של גרגמל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058" name="Picture 10" descr="אנימציה של גרגמל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78" y="1124744"/>
            <a:ext cx="2160240" cy="504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3563888" y="1268760"/>
            <a:ext cx="3778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تعبتني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فكر منيح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زر إجراء: الوراء أو السابق 6">
            <a:hlinkClick r:id="rId3" action="ppaction://hlinksldjump" highlightClick="1"/>
          </p:cNvPr>
          <p:cNvSpPr/>
          <p:nvPr/>
        </p:nvSpPr>
        <p:spPr>
          <a:xfrm>
            <a:off x="5652120" y="5589240"/>
            <a:ext cx="2880320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488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95736" y="908720"/>
            <a:ext cx="3860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13+17-10x3=</a:t>
            </a:r>
            <a:endParaRPr lang="ar-S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زر إجراء: مخصص 2">
            <a:hlinkClick r:id="rId2" action="ppaction://hlinksldjump" highlightClick="1"/>
          </p:cNvPr>
          <p:cNvSpPr/>
          <p:nvPr/>
        </p:nvSpPr>
        <p:spPr>
          <a:xfrm>
            <a:off x="6122801" y="2420888"/>
            <a:ext cx="2332336" cy="1368152"/>
          </a:xfrm>
          <a:prstGeom prst="actionButtonBlank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/>
              <a:t>0</a:t>
            </a:r>
            <a:endParaRPr lang="ar-SA" sz="5400" dirty="0"/>
          </a:p>
        </p:txBody>
      </p:sp>
      <p:sp>
        <p:nvSpPr>
          <p:cNvPr id="4" name="زر إجراء: مخصص 3">
            <a:hlinkClick r:id="rId3" action="ppaction://hlinksldjump" highlightClick="1"/>
          </p:cNvPr>
          <p:cNvSpPr/>
          <p:nvPr/>
        </p:nvSpPr>
        <p:spPr>
          <a:xfrm>
            <a:off x="1331640" y="2420888"/>
            <a:ext cx="2376264" cy="1368152"/>
          </a:xfrm>
          <a:prstGeom prst="actionButtonBlank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/>
              <a:t>60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38574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umbs Up SpongeBo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3600400" cy="382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زر إجراء: الأمام أو التالي 3">
            <a:hlinkClick r:id="rId3" action="ppaction://hlinksldjump" highlightClick="1"/>
          </p:cNvPr>
          <p:cNvSpPr/>
          <p:nvPr/>
        </p:nvSpPr>
        <p:spPr>
          <a:xfrm>
            <a:off x="6444208" y="5085184"/>
            <a:ext cx="2016224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3093234" y="379207"/>
            <a:ext cx="439248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روعة</a:t>
            </a:r>
            <a:endParaRPr lang="ar-SA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13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SpongeBob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AutoShape 6" descr="SpongeBob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AutoShape 8" descr="SpongeBob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7" name="AutoShape 10" descr="SpongeBob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8" name="AutoShape 12" descr="SpongeBob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9" name="AutoShape 14" descr="SpongeBob"/>
          <p:cNvSpPr>
            <a:spLocks noChangeAspect="1" noChangeArrowheads="1"/>
          </p:cNvSpPr>
          <p:nvPr/>
        </p:nvSpPr>
        <p:spPr bwMode="auto">
          <a:xfrm>
            <a:off x="9685338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" name="AutoShape 16" descr="SpongeBob"/>
          <p:cNvSpPr>
            <a:spLocks noChangeAspect="1" noChangeArrowheads="1"/>
          </p:cNvSpPr>
          <p:nvPr/>
        </p:nvSpPr>
        <p:spPr bwMode="auto">
          <a:xfrm>
            <a:off x="9837738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1" name="AutoShape 18" descr="SpongeBob"/>
          <p:cNvSpPr>
            <a:spLocks noChangeAspect="1" noChangeArrowheads="1"/>
          </p:cNvSpPr>
          <p:nvPr/>
        </p:nvSpPr>
        <p:spPr bwMode="auto">
          <a:xfrm>
            <a:off x="9990138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2" name="AutoShape 20" descr="SpongeBob"/>
          <p:cNvSpPr>
            <a:spLocks noChangeAspect="1" noChangeArrowheads="1"/>
          </p:cNvSpPr>
          <p:nvPr/>
        </p:nvSpPr>
        <p:spPr bwMode="auto">
          <a:xfrm>
            <a:off x="10142538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3" name="AutoShape 22" descr="SpongeBob"/>
          <p:cNvSpPr>
            <a:spLocks noChangeAspect="1" noChangeArrowheads="1"/>
          </p:cNvSpPr>
          <p:nvPr/>
        </p:nvSpPr>
        <p:spPr bwMode="auto">
          <a:xfrm>
            <a:off x="10294938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4" name="AutoShape 24" descr="SpongeBob"/>
          <p:cNvSpPr>
            <a:spLocks noChangeAspect="1" noChangeArrowheads="1"/>
          </p:cNvSpPr>
          <p:nvPr/>
        </p:nvSpPr>
        <p:spPr bwMode="auto">
          <a:xfrm>
            <a:off x="10447338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5" name="AutoShape 26" descr="SpongeBob"/>
          <p:cNvSpPr>
            <a:spLocks noChangeAspect="1" noChangeArrowheads="1"/>
          </p:cNvSpPr>
          <p:nvPr/>
        </p:nvSpPr>
        <p:spPr bwMode="auto">
          <a:xfrm>
            <a:off x="10599738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6" name="AutoShape 28" descr="SpongeBob"/>
          <p:cNvSpPr>
            <a:spLocks noChangeAspect="1" noChangeArrowheads="1"/>
          </p:cNvSpPr>
          <p:nvPr/>
        </p:nvSpPr>
        <p:spPr bwMode="auto">
          <a:xfrm>
            <a:off x="10752138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7" name="AutoShape 30" descr="SpongeBob"/>
          <p:cNvSpPr>
            <a:spLocks noChangeAspect="1" noChangeArrowheads="1"/>
          </p:cNvSpPr>
          <p:nvPr/>
        </p:nvSpPr>
        <p:spPr bwMode="auto">
          <a:xfrm>
            <a:off x="10904538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" name="AutoShape 32" descr="SpongeBob"/>
          <p:cNvSpPr>
            <a:spLocks noChangeAspect="1" noChangeArrowheads="1"/>
          </p:cNvSpPr>
          <p:nvPr/>
        </p:nvSpPr>
        <p:spPr bwMode="auto">
          <a:xfrm>
            <a:off x="11056938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9" name="AutoShape 34" descr="SpongeBob"/>
          <p:cNvSpPr>
            <a:spLocks noChangeAspect="1" noChangeArrowheads="1"/>
          </p:cNvSpPr>
          <p:nvPr/>
        </p:nvSpPr>
        <p:spPr bwMode="auto">
          <a:xfrm>
            <a:off x="11209338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0" name="AutoShape 36" descr="SpongeBob"/>
          <p:cNvSpPr>
            <a:spLocks noChangeAspect="1" noChangeArrowheads="1"/>
          </p:cNvSpPr>
          <p:nvPr/>
        </p:nvSpPr>
        <p:spPr bwMode="auto">
          <a:xfrm>
            <a:off x="11361738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1" name="AutoShape 38" descr="SpongeBob"/>
          <p:cNvSpPr>
            <a:spLocks noChangeAspect="1" noChangeArrowheads="1"/>
          </p:cNvSpPr>
          <p:nvPr/>
        </p:nvSpPr>
        <p:spPr bwMode="auto">
          <a:xfrm>
            <a:off x="11514138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2" name="AutoShape 40" descr="SpongeBob"/>
          <p:cNvSpPr>
            <a:spLocks noChangeAspect="1" noChangeArrowheads="1"/>
          </p:cNvSpPr>
          <p:nvPr/>
        </p:nvSpPr>
        <p:spPr bwMode="auto">
          <a:xfrm>
            <a:off x="11666538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3" name="AutoShape 42" descr="SpongeBob"/>
          <p:cNvSpPr>
            <a:spLocks noChangeAspect="1" noChangeArrowheads="1"/>
          </p:cNvSpPr>
          <p:nvPr/>
        </p:nvSpPr>
        <p:spPr bwMode="auto">
          <a:xfrm>
            <a:off x="11818938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4" name="AutoShape 44" descr="SpongeBob"/>
          <p:cNvSpPr>
            <a:spLocks noChangeAspect="1" noChangeArrowheads="1"/>
          </p:cNvSpPr>
          <p:nvPr/>
        </p:nvSpPr>
        <p:spPr bwMode="auto">
          <a:xfrm>
            <a:off x="11971338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5" name="AutoShape 46" descr="SpongeBob"/>
          <p:cNvSpPr>
            <a:spLocks noChangeAspect="1" noChangeArrowheads="1"/>
          </p:cNvSpPr>
          <p:nvPr/>
        </p:nvSpPr>
        <p:spPr bwMode="auto">
          <a:xfrm>
            <a:off x="12123738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6" name="AutoShape 48" descr="SpongeBob"/>
          <p:cNvSpPr>
            <a:spLocks noChangeAspect="1" noChangeArrowheads="1"/>
          </p:cNvSpPr>
          <p:nvPr/>
        </p:nvSpPr>
        <p:spPr bwMode="auto">
          <a:xfrm>
            <a:off x="12276138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7" name="AutoShape 50" descr="SpongeBob"/>
          <p:cNvSpPr>
            <a:spLocks noChangeAspect="1" noChangeArrowheads="1"/>
          </p:cNvSpPr>
          <p:nvPr/>
        </p:nvSpPr>
        <p:spPr bwMode="auto">
          <a:xfrm>
            <a:off x="12428538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8" name="AutoShape 52" descr="SpongeBob"/>
          <p:cNvSpPr>
            <a:spLocks noChangeAspect="1" noChangeArrowheads="1"/>
          </p:cNvSpPr>
          <p:nvPr/>
        </p:nvSpPr>
        <p:spPr bwMode="auto">
          <a:xfrm>
            <a:off x="12580938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9" name="AutoShape 55" descr="SpongeBob"/>
          <p:cNvSpPr>
            <a:spLocks noChangeAspect="1" noChangeArrowheads="1"/>
          </p:cNvSpPr>
          <p:nvPr/>
        </p:nvSpPr>
        <p:spPr bwMode="auto">
          <a:xfrm>
            <a:off x="12733338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0" name="AutoShape 57" descr="SpongeBob"/>
          <p:cNvSpPr>
            <a:spLocks noChangeAspect="1" noChangeArrowheads="1"/>
          </p:cNvSpPr>
          <p:nvPr/>
        </p:nvSpPr>
        <p:spPr bwMode="auto">
          <a:xfrm>
            <a:off x="12885738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1" name="AutoShape 60" descr="SpongeBob"/>
          <p:cNvSpPr>
            <a:spLocks noChangeAspect="1" noChangeArrowheads="1"/>
          </p:cNvSpPr>
          <p:nvPr/>
        </p:nvSpPr>
        <p:spPr bwMode="auto">
          <a:xfrm>
            <a:off x="13038138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4096" name="AutoShape 62" descr="SpongeBob"/>
          <p:cNvSpPr>
            <a:spLocks noChangeAspect="1" noChangeArrowheads="1"/>
          </p:cNvSpPr>
          <p:nvPr/>
        </p:nvSpPr>
        <p:spPr bwMode="auto">
          <a:xfrm>
            <a:off x="13190538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4097" name="AutoShape 64" descr="SpongeBob"/>
          <p:cNvSpPr>
            <a:spLocks noChangeAspect="1" noChangeArrowheads="1"/>
          </p:cNvSpPr>
          <p:nvPr/>
        </p:nvSpPr>
        <p:spPr bwMode="auto">
          <a:xfrm>
            <a:off x="13342938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4099" name="AutoShape 66" descr="SpongeBob"/>
          <p:cNvSpPr>
            <a:spLocks noChangeAspect="1" noChangeArrowheads="1"/>
          </p:cNvSpPr>
          <p:nvPr/>
        </p:nvSpPr>
        <p:spPr bwMode="auto">
          <a:xfrm>
            <a:off x="13495338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4164" name="Picture 68" descr="SpongeBo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74738"/>
            <a:ext cx="3528392" cy="506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زر إجراء: الأمام أو التالي 4099">
            <a:hlinkClick r:id="rId3" action="ppaction://hlinksldjump" highlightClick="1"/>
          </p:cNvPr>
          <p:cNvSpPr/>
          <p:nvPr/>
        </p:nvSpPr>
        <p:spPr>
          <a:xfrm>
            <a:off x="6228184" y="5157192"/>
            <a:ext cx="2016224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3995937" y="465137"/>
            <a:ext cx="42484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اووووووووف</a:t>
            </a:r>
            <a:endParaRPr lang="ar-SA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87824" y="980728"/>
            <a:ext cx="35589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100:10x10=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زر إجراء: مخصص 2">
            <a:hlinkClick r:id="rId2" action="ppaction://hlinksldjump" highlightClick="1"/>
          </p:cNvPr>
          <p:cNvSpPr/>
          <p:nvPr/>
        </p:nvSpPr>
        <p:spPr>
          <a:xfrm>
            <a:off x="5652120" y="3140968"/>
            <a:ext cx="2664296" cy="1152128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/>
              <a:t>10</a:t>
            </a:r>
            <a:endParaRPr lang="ar-SA" sz="6000" dirty="0"/>
          </a:p>
        </p:txBody>
      </p:sp>
      <p:sp>
        <p:nvSpPr>
          <p:cNvPr id="4" name="زر إجراء: مخصص 3">
            <a:hlinkClick r:id="rId3" action="ppaction://hlinksldjump" highlightClick="1"/>
          </p:cNvPr>
          <p:cNvSpPr/>
          <p:nvPr/>
        </p:nvSpPr>
        <p:spPr>
          <a:xfrm>
            <a:off x="1187624" y="3140968"/>
            <a:ext cx="2664296" cy="1008112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/>
              <a:t>100</a:t>
            </a:r>
            <a:endParaRPr lang="ar-SA" sz="5400" dirty="0"/>
          </a:p>
        </p:txBody>
      </p:sp>
    </p:spTree>
    <p:extLst>
      <p:ext uri="{BB962C8B-B14F-4D97-AF65-F5344CB8AC3E}">
        <p14:creationId xmlns:p14="http://schemas.microsoft.com/office/powerpoint/2010/main" val="29092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s.nana10.co.il/upload/72005/IsraBlog/78266/posts/286808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92896"/>
            <a:ext cx="3888432" cy="409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51520" y="1412776"/>
            <a:ext cx="5966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وبعدين !!!!!!!!!!!!!!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زر إجراء: الأمام أو التالي 4">
            <a:hlinkClick r:id="rId3" action="ppaction://hlinksldjump" highlightClick="1"/>
          </p:cNvPr>
          <p:cNvSpPr/>
          <p:nvPr/>
        </p:nvSpPr>
        <p:spPr>
          <a:xfrm>
            <a:off x="395536" y="5373216"/>
            <a:ext cx="2592288" cy="10081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280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2all.co.il/web/Sites/animations/5621_(62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4968552" cy="3807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932627" y="692696"/>
            <a:ext cx="5288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احلى هدية لأحلى طلاب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28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60648"/>
            <a:ext cx="273685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73272"/>
            <a:ext cx="8004448" cy="227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1619672" y="3933056"/>
            <a:ext cx="46805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5400" dirty="0" smtClean="0">
                <a:solidFill>
                  <a:schemeClr val="tx2"/>
                </a:solidFill>
              </a:rPr>
              <a:t>3x(15-5)+12:4=</a:t>
            </a:r>
            <a:endParaRPr lang="ar-SA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6"/>
            <a:ext cx="4694237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03" y="1521825"/>
            <a:ext cx="6864350" cy="202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691" y="3335041"/>
            <a:ext cx="73818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503" y="4405550"/>
            <a:ext cx="209708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643" y="3429000"/>
            <a:ext cx="4039653" cy="140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801376" y="5070712"/>
            <a:ext cx="354420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dirty="0" smtClean="0">
                <a:solidFill>
                  <a:schemeClr val="tx2"/>
                </a:solidFill>
              </a:rPr>
              <a:t>3x10-12:4=</a:t>
            </a:r>
            <a:endParaRPr lang="ar-SA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1427163"/>
            <a:ext cx="8040687" cy="401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6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7285037" cy="33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805660"/>
            <a:ext cx="9810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358" y="4939679"/>
            <a:ext cx="14509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455013"/>
            <a:ext cx="39560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3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8842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37571"/>
            <a:ext cx="7224713" cy="142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58383"/>
            <a:ext cx="8969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032" y="4900811"/>
            <a:ext cx="755650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805" y="3176588"/>
            <a:ext cx="20050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455" y="4235649"/>
            <a:ext cx="264636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015" y="5251762"/>
            <a:ext cx="927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355" y="5452580"/>
            <a:ext cx="1743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465" y="2974245"/>
            <a:ext cx="3956050" cy="1069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984079" y="4279767"/>
            <a:ext cx="381642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400" dirty="0" smtClean="0">
                <a:solidFill>
                  <a:schemeClr val="tx2"/>
                </a:solidFill>
              </a:rPr>
              <a:t>30-12:4=</a:t>
            </a:r>
            <a:endParaRPr lang="ar-SA" sz="4400" dirty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846" y="5049208"/>
            <a:ext cx="3092371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6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836712"/>
            <a:ext cx="20050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2014538"/>
            <a:ext cx="593248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900811"/>
            <a:ext cx="73818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987824" y="1169293"/>
            <a:ext cx="33123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>
                <a:solidFill>
                  <a:schemeClr val="tx2"/>
                </a:solidFill>
              </a:rPr>
              <a:t>30+3=33</a:t>
            </a:r>
            <a:endParaRPr lang="ar-SA" sz="4800" dirty="0">
              <a:solidFill>
                <a:schemeClr val="tx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13176"/>
            <a:ext cx="3578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3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77724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673225"/>
            <a:ext cx="77978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8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116</Words>
  <Application>Microsoft Office PowerPoint</Application>
  <PresentationFormat>عرض على الشاشة (3:4)‏</PresentationFormat>
  <Paragraphs>43</Paragraphs>
  <Slides>28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18</cp:revision>
  <dcterms:created xsi:type="dcterms:W3CDTF">2013-11-27T07:18:16Z</dcterms:created>
  <dcterms:modified xsi:type="dcterms:W3CDTF">2013-12-01T17:43:44Z</dcterms:modified>
</cp:coreProperties>
</file>