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53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3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804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03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5493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4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74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01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56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9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68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1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0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08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FEC5-EFE1-4F03-BE33-EFD21874AA27}" type="datetimeFigureOut">
              <a:rPr lang="he-IL" smtClean="0"/>
              <a:t>ז'/שבט/תשפ"א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27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93A1CF-F41A-4C10-8AE5-A280BC42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068" y="2148110"/>
            <a:ext cx="2262137" cy="1280890"/>
          </a:xfrm>
        </p:spPr>
        <p:txBody>
          <a:bodyPr>
            <a:normAutofit/>
          </a:bodyPr>
          <a:lstStyle/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כּ___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ית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481A951-80CE-42F7-9996-DEF9D105A849}"/>
              </a:ext>
            </a:extLst>
          </p:cNvPr>
          <p:cNvSpPr/>
          <p:nvPr/>
        </p:nvSpPr>
        <p:spPr>
          <a:xfrm>
            <a:off x="8323096" y="0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0F3E5BC-5525-454D-8B4B-548E44D44CEC}"/>
              </a:ext>
            </a:extLst>
          </p:cNvPr>
          <p:cNvSpPr/>
          <p:nvPr/>
        </p:nvSpPr>
        <p:spPr>
          <a:xfrm>
            <a:off x="7068726" y="0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ף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BB429FE-33EC-4332-93BB-7CC18C865FC3}"/>
              </a:ext>
            </a:extLst>
          </p:cNvPr>
          <p:cNvSpPr txBox="1">
            <a:spLocks/>
          </p:cNvSpPr>
          <p:nvPr/>
        </p:nvSpPr>
        <p:spPr>
          <a:xfrm>
            <a:off x="8451275" y="3236824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מל__ ___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ון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EBD1D36-893C-48E9-8BA9-AC06580E1362}"/>
              </a:ext>
            </a:extLst>
          </p:cNvPr>
          <p:cNvSpPr txBox="1">
            <a:spLocks/>
          </p:cNvSpPr>
          <p:nvPr/>
        </p:nvSpPr>
        <p:spPr>
          <a:xfrm>
            <a:off x="9180682" y="4177015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קו</a:t>
            </a:r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___</a:t>
            </a:r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AEDB2E57-DC2A-4507-8816-6EFADFC27D81}"/>
              </a:ext>
            </a:extLst>
          </p:cNvPr>
          <p:cNvSpPr txBox="1">
            <a:spLocks/>
          </p:cNvSpPr>
          <p:nvPr/>
        </p:nvSpPr>
        <p:spPr>
          <a:xfrm>
            <a:off x="7426039" y="5159857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רְ___ר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B6D8DBD7-F85E-4B75-ABE2-26852F606C5A}"/>
              </a:ext>
            </a:extLst>
          </p:cNvPr>
          <p:cNvSpPr/>
          <p:nvPr/>
        </p:nvSpPr>
        <p:spPr>
          <a:xfrm>
            <a:off x="9912540" y="3067510"/>
            <a:ext cx="718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4B579C1E-2D05-45BE-88E7-57111ED63DD4}"/>
              </a:ext>
            </a:extLst>
          </p:cNvPr>
          <p:cNvSpPr/>
          <p:nvPr/>
        </p:nvSpPr>
        <p:spPr>
          <a:xfrm>
            <a:off x="10626953" y="4991734"/>
            <a:ext cx="69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48D9761-CE69-4F0F-8222-A5F38FBF003F}"/>
              </a:ext>
            </a:extLst>
          </p:cNvPr>
          <p:cNvSpPr/>
          <p:nvPr/>
        </p:nvSpPr>
        <p:spPr>
          <a:xfrm>
            <a:off x="9465096" y="5005719"/>
            <a:ext cx="724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7B0F58C4-01BB-4617-B863-8D147D7F7868}"/>
              </a:ext>
            </a:extLst>
          </p:cNvPr>
          <p:cNvSpPr/>
          <p:nvPr/>
        </p:nvSpPr>
        <p:spPr>
          <a:xfrm>
            <a:off x="10220013" y="4125151"/>
            <a:ext cx="56778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ף</a:t>
            </a:r>
            <a:endParaRPr lang="he-IL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8063675C-587B-42F5-BF28-005312C48EC1}"/>
              </a:ext>
            </a:extLst>
          </p:cNvPr>
          <p:cNvSpPr/>
          <p:nvPr/>
        </p:nvSpPr>
        <p:spPr>
          <a:xfrm>
            <a:off x="10084005" y="2027144"/>
            <a:ext cx="724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B2E43678-4E5D-47CA-817D-2CCFA962F23B}"/>
              </a:ext>
            </a:extLst>
          </p:cNvPr>
          <p:cNvCxnSpPr/>
          <p:nvPr/>
        </p:nvCxnSpPr>
        <p:spPr>
          <a:xfrm>
            <a:off x="6400800" y="168812"/>
            <a:ext cx="0" cy="627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F9B0BD29-5A9A-4DE3-B68B-CC59E5E16BC7}"/>
              </a:ext>
            </a:extLst>
          </p:cNvPr>
          <p:cNvSpPr/>
          <p:nvPr/>
        </p:nvSpPr>
        <p:spPr>
          <a:xfrm>
            <a:off x="6400800" y="590843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في نهاية الكلمة</a:t>
            </a:r>
            <a:endParaRPr lang="he-IL" dirty="0"/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F1B66910-585A-48A3-B30C-D811A73A9418}"/>
              </a:ext>
            </a:extLst>
          </p:cNvPr>
          <p:cNvSpPr/>
          <p:nvPr/>
        </p:nvSpPr>
        <p:spPr>
          <a:xfrm>
            <a:off x="9050720" y="3067510"/>
            <a:ext cx="718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30" name="כותרת 1">
            <a:extLst>
              <a:ext uri="{FF2B5EF4-FFF2-40B4-BE49-F238E27FC236}">
                <a16:creationId xmlns:a16="http://schemas.microsoft.com/office/drawing/2014/main" id="{1A034832-00D0-4E79-9B41-57D83FA5D459}"/>
              </a:ext>
            </a:extLst>
          </p:cNvPr>
          <p:cNvSpPr txBox="1">
            <a:spLocks/>
          </p:cNvSpPr>
          <p:nvPr/>
        </p:nvSpPr>
        <p:spPr>
          <a:xfrm>
            <a:off x="9128568" y="5915064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עו</a:t>
            </a:r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___</a:t>
            </a:r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C84B8280-3691-41C4-B255-75DB27551014}"/>
              </a:ext>
            </a:extLst>
          </p:cNvPr>
          <p:cNvSpPr/>
          <p:nvPr/>
        </p:nvSpPr>
        <p:spPr>
          <a:xfrm>
            <a:off x="10189974" y="5864391"/>
            <a:ext cx="56778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ף</a:t>
            </a:r>
            <a:endParaRPr lang="he-IL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08055E30-1881-46F6-A8A3-D726F126F8BE}"/>
              </a:ext>
            </a:extLst>
          </p:cNvPr>
          <p:cNvSpPr/>
          <p:nvPr/>
        </p:nvSpPr>
        <p:spPr>
          <a:xfrm>
            <a:off x="9550762" y="20997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5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28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93A1CF-F41A-4C10-8AE5-A280BC42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0083" y="1653499"/>
            <a:ext cx="2262137" cy="1280890"/>
          </a:xfrm>
        </p:spPr>
        <p:txBody>
          <a:bodyPr>
            <a:normAutofit/>
          </a:bodyPr>
          <a:lstStyle/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מַדָ____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481A951-80CE-42F7-9996-DEF9D105A849}"/>
              </a:ext>
            </a:extLst>
          </p:cNvPr>
          <p:cNvSpPr/>
          <p:nvPr/>
        </p:nvSpPr>
        <p:spPr>
          <a:xfrm>
            <a:off x="8323096" y="0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0F3E5BC-5525-454D-8B4B-548E44D44CEC}"/>
              </a:ext>
            </a:extLst>
          </p:cNvPr>
          <p:cNvSpPr/>
          <p:nvPr/>
        </p:nvSpPr>
        <p:spPr>
          <a:xfrm>
            <a:off x="7068726" y="0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ף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BB429FE-33EC-4332-93BB-7CC18C865FC3}"/>
              </a:ext>
            </a:extLst>
          </p:cNvPr>
          <p:cNvSpPr txBox="1">
            <a:spLocks/>
          </p:cNvSpPr>
          <p:nvPr/>
        </p:nvSpPr>
        <p:spPr>
          <a:xfrm>
            <a:off x="8721982" y="2553728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או__ק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EBD1D36-893C-48E9-8BA9-AC06580E1362}"/>
              </a:ext>
            </a:extLst>
          </p:cNvPr>
          <p:cNvSpPr txBox="1">
            <a:spLocks/>
          </p:cNvSpPr>
          <p:nvPr/>
        </p:nvSpPr>
        <p:spPr>
          <a:xfrm>
            <a:off x="9440082" y="3429000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רִיד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AEDB2E57-DC2A-4507-8816-6EFADFC27D81}"/>
              </a:ext>
            </a:extLst>
          </p:cNvPr>
          <p:cNvSpPr txBox="1">
            <a:spLocks/>
          </p:cNvSpPr>
          <p:nvPr/>
        </p:nvSpPr>
        <p:spPr>
          <a:xfrm>
            <a:off x="7674131" y="4278564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דָ__</a:t>
            </a: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B2E43678-4E5D-47CA-817D-2CCFA962F23B}"/>
              </a:ext>
            </a:extLst>
          </p:cNvPr>
          <p:cNvCxnSpPr/>
          <p:nvPr/>
        </p:nvCxnSpPr>
        <p:spPr>
          <a:xfrm>
            <a:off x="6400800" y="168812"/>
            <a:ext cx="0" cy="627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F9B0BD29-5A9A-4DE3-B68B-CC59E5E16BC7}"/>
              </a:ext>
            </a:extLst>
          </p:cNvPr>
          <p:cNvSpPr/>
          <p:nvPr/>
        </p:nvSpPr>
        <p:spPr>
          <a:xfrm>
            <a:off x="6400800" y="590843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في نهاية الكلمة</a:t>
            </a:r>
            <a:endParaRPr lang="he-IL" dirty="0"/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072B87A8-C799-4004-80E1-42F5C33502F2}"/>
              </a:ext>
            </a:extLst>
          </p:cNvPr>
          <p:cNvSpPr/>
          <p:nvPr/>
        </p:nvSpPr>
        <p:spPr>
          <a:xfrm>
            <a:off x="9577466" y="554521"/>
            <a:ext cx="1364342" cy="109728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David" panose="020E0502060401010101" pitchFamily="34" charset="-79"/>
              </a:rPr>
              <a:t>اكتبوا </a:t>
            </a:r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כותרת 1">
            <a:extLst>
              <a:ext uri="{FF2B5EF4-FFF2-40B4-BE49-F238E27FC236}">
                <a16:creationId xmlns:a16="http://schemas.microsoft.com/office/drawing/2014/main" id="{F3478614-A295-4749-93E9-60A8716C7A56}"/>
              </a:ext>
            </a:extLst>
          </p:cNvPr>
          <p:cNvSpPr txBox="1">
            <a:spLocks/>
          </p:cNvSpPr>
          <p:nvPr/>
        </p:nvSpPr>
        <p:spPr>
          <a:xfrm>
            <a:off x="7674131" y="5278501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מ___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תח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4540238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1309</TotalTime>
  <Words>46</Words>
  <Application>Microsoft Office PowerPoint</Application>
  <PresentationFormat>מסך רחב</PresentationFormat>
  <Paragraphs>25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Aharoni</vt:lpstr>
      <vt:lpstr>Arial</vt:lpstr>
      <vt:lpstr>Century Gothic</vt:lpstr>
      <vt:lpstr>David</vt:lpstr>
      <vt:lpstr>Wingdings 3</vt:lpstr>
      <vt:lpstr>עשן מתפתל</vt:lpstr>
      <vt:lpstr>כּ___ית</vt:lpstr>
      <vt:lpstr>מַדָ____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לְדָנָה _______ אֲחָיוֹת</dc:title>
  <dc:creator>USER</dc:creator>
  <cp:lastModifiedBy>USER</cp:lastModifiedBy>
  <cp:revision>28</cp:revision>
  <dcterms:created xsi:type="dcterms:W3CDTF">2021-01-17T15:28:36Z</dcterms:created>
  <dcterms:modified xsi:type="dcterms:W3CDTF">2021-01-20T12:18:45Z</dcterms:modified>
</cp:coreProperties>
</file>