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0"/>
  </p:notesMasterIdLst>
  <p:sldIdLst>
    <p:sldId id="256" r:id="rId5"/>
    <p:sldId id="270" r:id="rId6"/>
    <p:sldId id="266" r:id="rId7"/>
    <p:sldId id="272" r:id="rId8"/>
    <p:sldId id="27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7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64DE0E-DB64-49A9-BCA4-D9A777D90E92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BE25D9-4ABB-4737-BB2E-91FE15DDEE8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668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15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512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59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412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15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48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548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71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7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1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34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1F22-F581-460A-B34E-DBDADCFF5EE4}" type="datetimeFigureOut">
              <a:rPr lang="he-IL" smtClean="0"/>
              <a:pPr/>
              <a:t>כ"ט/טבת/תשפ"א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48E2F-251C-4B8E-BBE8-CE08C8088DF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30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314545C-39CD-44A9-BEE1-D58829188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8" y="1556792"/>
            <a:ext cx="8206824" cy="16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>
            <a:extLst>
              <a:ext uri="{FF2B5EF4-FFF2-40B4-BE49-F238E27FC236}">
                <a16:creationId xmlns:a16="http://schemas.microsoft.com/office/drawing/2014/main" id="{9CFAFACF-2D3F-4F30-B4C6-65C7617C97E3}"/>
              </a:ext>
            </a:extLst>
          </p:cNvPr>
          <p:cNvSpPr/>
          <p:nvPr/>
        </p:nvSpPr>
        <p:spPr>
          <a:xfrm>
            <a:off x="4932040" y="764704"/>
            <a:ext cx="2160240" cy="194421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عائلة</a:t>
            </a:r>
            <a:endParaRPr lang="he-IL" sz="2800" b="1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F53B353-5130-4A69-8758-EC21F171B6B9}"/>
              </a:ext>
            </a:extLst>
          </p:cNvPr>
          <p:cNvSpPr/>
          <p:nvPr/>
        </p:nvSpPr>
        <p:spPr>
          <a:xfrm>
            <a:off x="3348908" y="-387424"/>
            <a:ext cx="2160240" cy="194421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כיתה ד </a:t>
            </a:r>
          </a:p>
        </p:txBody>
      </p:sp>
    </p:spTree>
    <p:extLst>
      <p:ext uri="{BB962C8B-B14F-4D97-AF65-F5344CB8AC3E}">
        <p14:creationId xmlns:p14="http://schemas.microsoft.com/office/powerpoint/2010/main" val="292115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4BDDCC62-B9B3-4F04-89FC-3908A7B559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1639" b="6134"/>
          <a:stretch/>
        </p:blipFill>
        <p:spPr bwMode="auto">
          <a:xfrm>
            <a:off x="0" y="188640"/>
            <a:ext cx="912279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126709F9-97FD-4D17-811A-005D8C43B5E3}"/>
              </a:ext>
            </a:extLst>
          </p:cNvPr>
          <p:cNvSpPr/>
          <p:nvPr/>
        </p:nvSpPr>
        <p:spPr>
          <a:xfrm>
            <a:off x="1331640" y="-64578"/>
            <a:ext cx="2160240" cy="194421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السلام عليكم</a:t>
            </a:r>
          </a:p>
          <a:p>
            <a:pPr algn="ctr"/>
            <a:r>
              <a:rPr lang="ar-SA" sz="2800" b="1" dirty="0"/>
              <a:t>اسمي </a:t>
            </a:r>
            <a:r>
              <a:rPr lang="he-IL" sz="2800" b="1" dirty="0"/>
              <a:t>דנה</a:t>
            </a:r>
          </a:p>
          <a:p>
            <a:pPr algn="ctr"/>
            <a:r>
              <a:rPr lang="ar-SA" sz="2800" b="1" dirty="0"/>
              <a:t>وهذه عائلتي</a:t>
            </a:r>
            <a:endParaRPr lang="he-IL" sz="2800" b="1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FD7B0A75-2598-4F40-A6F1-D07E916784D3}"/>
              </a:ext>
            </a:extLst>
          </p:cNvPr>
          <p:cNvSpPr/>
          <p:nvPr/>
        </p:nvSpPr>
        <p:spPr>
          <a:xfrm>
            <a:off x="7380312" y="1772816"/>
            <a:ext cx="2160240" cy="194421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أخي </a:t>
            </a:r>
            <a:r>
              <a:rPr lang="he-IL" sz="2800" b="1" dirty="0"/>
              <a:t>עֹמר</a:t>
            </a:r>
          </a:p>
          <a:p>
            <a:pPr algn="ctr"/>
            <a:r>
              <a:rPr lang="ar-SA" sz="2800" b="1" dirty="0"/>
              <a:t>عمره 15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2502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24847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7300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תרגיל 1  במחברת    </a:t>
            </a:r>
            <a:r>
              <a:rPr lang="ar-SA" sz="7300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التمرين الأول في الدفتر</a:t>
            </a:r>
            <a:endParaRPr lang="he-IL" sz="7300" b="1" dirty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sz="6400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ִּכִּתְבו את הַמִשְׁפָּחָה שֶׁל דָנָה </a:t>
            </a:r>
            <a:r>
              <a:rPr lang="ar-SA" sz="6400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اكتبوا عن عائلة </a:t>
            </a:r>
            <a:r>
              <a:rPr lang="he-IL" sz="6400" b="1" dirty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דנה:</a:t>
            </a:r>
          </a:p>
          <a:p>
            <a:pPr>
              <a:lnSpc>
                <a:spcPct val="150000"/>
              </a:lnSpc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אַבָּא שֶׁל דָנָה  _____________.</a:t>
            </a:r>
          </a:p>
          <a:p>
            <a:pPr>
              <a:lnSpc>
                <a:spcPct val="170000"/>
              </a:lnSpc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אִמָא שֶׁל דָנָה _____________.</a:t>
            </a:r>
          </a:p>
          <a:p>
            <a:pPr>
              <a:lnSpc>
                <a:spcPct val="150000"/>
              </a:lnSpc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אָחוֹת שֶׁל דָנָה __________, הִיא בַּת (</a:t>
            </a:r>
            <a:r>
              <a:rPr lang="ar-SA" sz="6400" dirty="0">
                <a:latin typeface="David" panose="020E0502060401010101" pitchFamily="34" charset="-79"/>
                <a:cs typeface="David" panose="020E0502060401010101" pitchFamily="34" charset="-79"/>
              </a:rPr>
              <a:t>عمر)</a:t>
            </a: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 __________ </a:t>
            </a:r>
          </a:p>
          <a:p>
            <a:pPr>
              <a:lnSpc>
                <a:spcPct val="150000"/>
              </a:lnSpc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דָנָה בַּת ________</a:t>
            </a:r>
          </a:p>
          <a:p>
            <a:pPr>
              <a:lnSpc>
                <a:spcPct val="150000"/>
              </a:lnSpc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לְדָנָה שְׁנֵי אָחִים: 1- __________    2_____________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6400" dirty="0">
                <a:latin typeface="David" panose="020E0502060401010101" pitchFamily="34" charset="-79"/>
                <a:cs typeface="David" panose="020E0502060401010101" pitchFamily="34" charset="-79"/>
              </a:rPr>
              <a:t>     עֹמֶר הּוא בֵּן ___________ , נָדָב הוּא בֵּן __________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06199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176B13-F88A-45C9-B314-AFA93C85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346" y="39025"/>
            <a:ext cx="2160240" cy="1143000"/>
          </a:xfrm>
        </p:spPr>
        <p:txBody>
          <a:bodyPr/>
          <a:lstStyle/>
          <a:p>
            <a:r>
              <a:rPr lang="he-IL" b="1" dirty="0"/>
              <a:t>אָח בְּכוֹר </a:t>
            </a: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B43B1F74-68E6-4FCB-8AD3-83CEC9717B99}"/>
              </a:ext>
            </a:extLst>
          </p:cNvPr>
          <p:cNvSpPr txBox="1">
            <a:spLocks/>
          </p:cNvSpPr>
          <p:nvPr/>
        </p:nvSpPr>
        <p:spPr>
          <a:xfrm>
            <a:off x="4693169" y="-7973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 الأكبر</a:t>
            </a:r>
            <a:endParaRPr lang="he-IL" b="1" dirty="0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8ED9878B-0958-476E-AD3F-4486A15EA9AF}"/>
              </a:ext>
            </a:extLst>
          </p:cNvPr>
          <p:cNvSpPr txBox="1">
            <a:spLocks/>
          </p:cNvSpPr>
          <p:nvPr/>
        </p:nvSpPr>
        <p:spPr>
          <a:xfrm>
            <a:off x="6736410" y="990513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אָח צָעִיר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C8ACB63-D392-48FD-A35B-D8BCB743115C}"/>
              </a:ext>
            </a:extLst>
          </p:cNvPr>
          <p:cNvSpPr txBox="1">
            <a:spLocks/>
          </p:cNvSpPr>
          <p:nvPr/>
        </p:nvSpPr>
        <p:spPr>
          <a:xfrm>
            <a:off x="3059832" y="3284984"/>
            <a:ext cx="561698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נָדָב הוא הַאָח הבְּכוֹר שֶׁל דָנָה</a:t>
            </a: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300BE6DE-289B-4964-9F23-63F88133448C}"/>
              </a:ext>
            </a:extLst>
          </p:cNvPr>
          <p:cNvSpPr txBox="1">
            <a:spLocks/>
          </p:cNvSpPr>
          <p:nvPr/>
        </p:nvSpPr>
        <p:spPr>
          <a:xfrm>
            <a:off x="395536" y="4790462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 الأصغر</a:t>
            </a:r>
            <a:endParaRPr lang="he-IL" b="1" dirty="0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E8E03BAA-93E7-4C5B-8C78-B4A2EE0762CE}"/>
              </a:ext>
            </a:extLst>
          </p:cNvPr>
          <p:cNvSpPr txBox="1">
            <a:spLocks/>
          </p:cNvSpPr>
          <p:nvPr/>
        </p:nvSpPr>
        <p:spPr>
          <a:xfrm>
            <a:off x="2915816" y="4790462"/>
            <a:ext cx="561698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נָדָב הוא הַאָח הצָעִיר שֶׁל דָנָה</a:t>
            </a: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1CEF0318-1477-4FB3-84C4-2CF99306AC7E}"/>
              </a:ext>
            </a:extLst>
          </p:cNvPr>
          <p:cNvSpPr txBox="1">
            <a:spLocks/>
          </p:cNvSpPr>
          <p:nvPr/>
        </p:nvSpPr>
        <p:spPr>
          <a:xfrm>
            <a:off x="467188" y="3323899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 الأكبر</a:t>
            </a:r>
            <a:endParaRPr lang="he-IL" b="1" dirty="0"/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4185BFB8-CCBC-41C4-B71D-F9DFE1A6CC6C}"/>
              </a:ext>
            </a:extLst>
          </p:cNvPr>
          <p:cNvSpPr txBox="1">
            <a:spLocks/>
          </p:cNvSpPr>
          <p:nvPr/>
        </p:nvSpPr>
        <p:spPr>
          <a:xfrm>
            <a:off x="2313965" y="18821"/>
            <a:ext cx="2586909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אָחוֹת בְּכוֹרה </a:t>
            </a: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8107FED7-56DE-4E3D-84F4-6FD9487A2F1E}"/>
              </a:ext>
            </a:extLst>
          </p:cNvPr>
          <p:cNvSpPr txBox="1">
            <a:spLocks/>
          </p:cNvSpPr>
          <p:nvPr/>
        </p:nvSpPr>
        <p:spPr>
          <a:xfrm>
            <a:off x="-195198" y="39025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الأخت الكبرى</a:t>
            </a:r>
            <a:endParaRPr lang="he-IL" b="1" dirty="0"/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7DCD4A2E-6C3F-474C-B2DC-DE4FD431740D}"/>
              </a:ext>
            </a:extLst>
          </p:cNvPr>
          <p:cNvSpPr txBox="1">
            <a:spLocks/>
          </p:cNvSpPr>
          <p:nvPr/>
        </p:nvSpPr>
        <p:spPr>
          <a:xfrm>
            <a:off x="4622250" y="1080402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 الأصغر</a:t>
            </a:r>
            <a:endParaRPr lang="he-IL" b="1" dirty="0"/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B269E711-3E31-4D1E-987F-D8F31A8FA3A7}"/>
              </a:ext>
            </a:extLst>
          </p:cNvPr>
          <p:cNvSpPr txBox="1">
            <a:spLocks/>
          </p:cNvSpPr>
          <p:nvPr/>
        </p:nvSpPr>
        <p:spPr>
          <a:xfrm>
            <a:off x="2198091" y="1089758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/>
              <a:t>אָחוֹת צְעִירָה</a:t>
            </a:r>
          </a:p>
        </p:txBody>
      </p:sp>
      <p:sp>
        <p:nvSpPr>
          <p:cNvPr id="14" name="כותרת 1">
            <a:extLst>
              <a:ext uri="{FF2B5EF4-FFF2-40B4-BE49-F238E27FC236}">
                <a16:creationId xmlns:a16="http://schemas.microsoft.com/office/drawing/2014/main" id="{F420E6AA-4202-4E06-AC03-57CFA489DD63}"/>
              </a:ext>
            </a:extLst>
          </p:cNvPr>
          <p:cNvSpPr txBox="1">
            <a:spLocks/>
          </p:cNvSpPr>
          <p:nvPr/>
        </p:nvSpPr>
        <p:spPr>
          <a:xfrm>
            <a:off x="-239341" y="1149250"/>
            <a:ext cx="28186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/>
              <a:t>الأخت الصغرى</a:t>
            </a:r>
            <a:endParaRPr lang="he-IL" b="1" dirty="0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0C1BB02B-63C1-405C-977B-9A12C6E3B70A}"/>
              </a:ext>
            </a:extLst>
          </p:cNvPr>
          <p:cNvSpPr txBox="1">
            <a:spLocks/>
          </p:cNvSpPr>
          <p:nvPr/>
        </p:nvSpPr>
        <p:spPr>
          <a:xfrm>
            <a:off x="7080594" y="2479118"/>
            <a:ext cx="142623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b="1" dirty="0"/>
              <a:t>مثال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90083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97C8E51-7DC8-4741-990F-31E3826817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7" t="24940" r="1"/>
          <a:stretch/>
        </p:blipFill>
        <p:spPr bwMode="auto">
          <a:xfrm>
            <a:off x="251520" y="620688"/>
            <a:ext cx="857205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27417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CE603BAC615D9044B000ACD92D21FC02" ma:contentTypeVersion="0" ma:contentTypeDescription="צור מסמך חדש." ma:contentTypeScope="" ma:versionID="756946f679df54966de00a2fea8718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c69e330b17b26747b49104fe0872e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4B53F-389E-42AD-8795-48264EEDCA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A8844A-23A6-4FC0-8360-27F948A12E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7DC9DD-0551-42DE-86D6-A76B5F599100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102</Words>
  <Application>Microsoft Office PowerPoint</Application>
  <PresentationFormat>‫הצגה על המסך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David</vt:lpstr>
      <vt:lpstr>ערכת נושא Office</vt:lpstr>
      <vt:lpstr>מצגת של PowerPoint‏</vt:lpstr>
      <vt:lpstr>מצגת של PowerPoint‏</vt:lpstr>
      <vt:lpstr>מצגת של PowerPoint‏</vt:lpstr>
      <vt:lpstr>אָח בְּכוֹר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המשפחה המשפחה של דנה</dc:title>
  <dc:creator>user1</dc:creator>
  <cp:lastModifiedBy>USER</cp:lastModifiedBy>
  <cp:revision>27</cp:revision>
  <dcterms:created xsi:type="dcterms:W3CDTF">2011-10-19T15:07:58Z</dcterms:created>
  <dcterms:modified xsi:type="dcterms:W3CDTF">2021-01-13T16:01:59Z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0x010100CE603BAC615D9044B000ACD92D21FC02</vt:lpwstr>
  </property>
</Properties>
</file>