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648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58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308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94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182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470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637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851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85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820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0F368-AE8F-48E7-9945-2D480BC26B9D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CE2D5-21FA-46F2-B9E4-E90469487D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889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תרגילי לשון 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שפה עברית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0066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72450"/>
            <a:ext cx="7920879" cy="5592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35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חשפו במילון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0" y="1666874"/>
            <a:ext cx="8818450" cy="43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775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כתבו משפטים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5" y="1619335"/>
            <a:ext cx="9081381" cy="47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98802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‫הצגה על המסך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תרגילי לשון </vt:lpstr>
      <vt:lpstr>מצגת של PowerPoint</vt:lpstr>
      <vt:lpstr>חשפו במילון </vt:lpstr>
      <vt:lpstr>כתבו משפטים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תרגילי לשון </dc:title>
  <dc:creator>Asus</dc:creator>
  <cp:lastModifiedBy>Asus</cp:lastModifiedBy>
  <cp:revision>1</cp:revision>
  <dcterms:created xsi:type="dcterms:W3CDTF">2020-03-15T21:22:11Z</dcterms:created>
  <dcterms:modified xsi:type="dcterms:W3CDTF">2020-03-15T21:26:59Z</dcterms:modified>
</cp:coreProperties>
</file>