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141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0F84-EC1F-495A-840A-4E663A4F0D4F}" type="datetimeFigureOut">
              <a:rPr lang="he-IL" smtClean="0"/>
              <a:t>ז'/ניסן/תש"פ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055D-2817-4619-845C-57BDDC26A98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0F84-EC1F-495A-840A-4E663A4F0D4F}" type="datetimeFigureOut">
              <a:rPr lang="he-IL" smtClean="0"/>
              <a:t>ז'/ניסן/תש"פ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055D-2817-4619-845C-57BDDC26A98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0F84-EC1F-495A-840A-4E663A4F0D4F}" type="datetimeFigureOut">
              <a:rPr lang="he-IL" smtClean="0"/>
              <a:t>ז'/ניסן/תש"פ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055D-2817-4619-845C-57BDDC26A98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0F84-EC1F-495A-840A-4E663A4F0D4F}" type="datetimeFigureOut">
              <a:rPr lang="he-IL" smtClean="0"/>
              <a:t>ז'/ניסן/תש"פ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055D-2817-4619-845C-57BDDC26A98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0F84-EC1F-495A-840A-4E663A4F0D4F}" type="datetimeFigureOut">
              <a:rPr lang="he-IL" smtClean="0"/>
              <a:t>ז'/ניסן/תש"פ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055D-2817-4619-845C-57BDDC26A98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0F84-EC1F-495A-840A-4E663A4F0D4F}" type="datetimeFigureOut">
              <a:rPr lang="he-IL" smtClean="0"/>
              <a:t>ז'/ניסן/תש"פ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055D-2817-4619-845C-57BDDC26A98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0F84-EC1F-495A-840A-4E663A4F0D4F}" type="datetimeFigureOut">
              <a:rPr lang="he-IL" smtClean="0"/>
              <a:t>ז'/ניסן/תש"פ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055D-2817-4619-845C-57BDDC26A98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0F84-EC1F-495A-840A-4E663A4F0D4F}" type="datetimeFigureOut">
              <a:rPr lang="he-IL" smtClean="0"/>
              <a:t>ז'/ניסן/תש"פ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055D-2817-4619-845C-57BDDC26A98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0F84-EC1F-495A-840A-4E663A4F0D4F}" type="datetimeFigureOut">
              <a:rPr lang="he-IL" smtClean="0"/>
              <a:t>ז'/ניסן/תש"פ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055D-2817-4619-845C-57BDDC26A98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0F84-EC1F-495A-840A-4E663A4F0D4F}" type="datetimeFigureOut">
              <a:rPr lang="he-IL" smtClean="0"/>
              <a:t>ז'/ניסן/תש"פ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055D-2817-4619-845C-57BDDC26A98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0F84-EC1F-495A-840A-4E663A4F0D4F}" type="datetimeFigureOut">
              <a:rPr lang="he-IL" smtClean="0"/>
              <a:t>ז'/ניסן/תש"פ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055D-2817-4619-845C-57BDDC26A98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C60F84-EC1F-495A-840A-4E663A4F0D4F}" type="datetimeFigureOut">
              <a:rPr lang="he-IL" smtClean="0"/>
              <a:t>ז'/ניסן/תש"פ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06055D-2817-4619-845C-57BDDC26A984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ar-JO" sz="9600" dirty="0" smtClean="0"/>
              <a:t>الحيوانات في فصل الربيع</a:t>
            </a:r>
            <a:endParaRPr lang="he-IL" sz="9600" dirty="0"/>
          </a:p>
        </p:txBody>
      </p:sp>
    </p:spTree>
  </p:cSld>
  <p:clrMapOvr>
    <a:masterClrMapping/>
  </p:clrMapOvr>
  <p:transition>
    <p:sndAc>
      <p:stSnd>
        <p:snd r:embed="rId2" name="cashreg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1428728" y="571480"/>
            <a:ext cx="6362640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JO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في الربيع يطير في الهواء :</a:t>
            </a:r>
          </a:p>
          <a:p>
            <a:pPr algn="ctr"/>
            <a:endParaRPr lang="he-IL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1266" name="Picture 2" descr="http://storage.tipo.co.il/uploaded/pic/15657-35962125299311u1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53059" y="1500174"/>
            <a:ext cx="2890941" cy="2857520"/>
          </a:xfrm>
          <a:prstGeom prst="rect">
            <a:avLst/>
          </a:prstGeom>
          <a:noFill/>
        </p:spPr>
      </p:pic>
      <p:pic>
        <p:nvPicPr>
          <p:cNvPr id="11268" name="Picture 4" descr="http://blog.tapuz.co.il/sivanf/images/3573756_1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34" y="2214554"/>
            <a:ext cx="2537725" cy="2857493"/>
          </a:xfrm>
          <a:prstGeom prst="rect">
            <a:avLst/>
          </a:prstGeom>
          <a:noFill/>
        </p:spPr>
      </p:pic>
      <p:pic>
        <p:nvPicPr>
          <p:cNvPr id="11276" name="Picture 12" descr="http://t2.gstatic.com/images?q=tbn:ANd9GcSNWKOKENgj6YeD5BN3KGl2ykqIJlO-em-GKsZ4YTRcaKDvjMsCcTMMY5K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643306" y="4357694"/>
            <a:ext cx="2047875" cy="2228850"/>
          </a:xfrm>
          <a:prstGeom prst="rect">
            <a:avLst/>
          </a:prstGeom>
          <a:noFill/>
        </p:spPr>
      </p:pic>
      <p:sp>
        <p:nvSpPr>
          <p:cNvPr id="11" name="מלבן 10"/>
          <p:cNvSpPr/>
          <p:nvPr/>
        </p:nvSpPr>
        <p:spPr>
          <a:xfrm>
            <a:off x="7072330" y="4071942"/>
            <a:ext cx="155523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JO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فراشة</a:t>
            </a:r>
            <a:endParaRPr lang="he-IL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2" name="מלבן 11"/>
          <p:cNvSpPr/>
          <p:nvPr/>
        </p:nvSpPr>
        <p:spPr>
          <a:xfrm>
            <a:off x="4000496" y="3357562"/>
            <a:ext cx="118333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JO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نحلة</a:t>
            </a:r>
            <a:endParaRPr lang="he-IL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3" name="מלבן 12"/>
          <p:cNvSpPr/>
          <p:nvPr/>
        </p:nvSpPr>
        <p:spPr>
          <a:xfrm>
            <a:off x="1571604" y="2000240"/>
            <a:ext cx="186781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JO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خنفساء</a:t>
            </a:r>
            <a:endParaRPr lang="he-IL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sndAc>
      <p:stSnd>
        <p:snd r:embed="rId2" name="cashreg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1571604" y="357166"/>
            <a:ext cx="60372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JO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في الربيع تنشط الزواحف:</a:t>
            </a:r>
            <a:endParaRPr lang="he-IL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0242" name="Picture 2" descr="http://www.tiuli.com/animals/132/tzav_bitzot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00364" y="3247129"/>
            <a:ext cx="3000364" cy="3610871"/>
          </a:xfrm>
          <a:prstGeom prst="rect">
            <a:avLst/>
          </a:prstGeom>
          <a:noFill/>
        </p:spPr>
      </p:pic>
      <p:pic>
        <p:nvPicPr>
          <p:cNvPr id="10244" name="Picture 4" descr="http://www.saudiwildlife.com/kalimah/km_uploads/2009/01/29/17-34-48-mid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1142984"/>
            <a:ext cx="3047989" cy="3643314"/>
          </a:xfrm>
          <a:prstGeom prst="rect">
            <a:avLst/>
          </a:prstGeom>
          <a:noFill/>
        </p:spPr>
      </p:pic>
      <p:pic>
        <p:nvPicPr>
          <p:cNvPr id="10246" name="Picture 6" descr="http://www.nabilkhalil.org/images/tuberculatus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00760" y="1500174"/>
            <a:ext cx="3143240" cy="3786214"/>
          </a:xfrm>
          <a:prstGeom prst="rect">
            <a:avLst/>
          </a:prstGeom>
          <a:noFill/>
        </p:spPr>
      </p:pic>
      <p:sp>
        <p:nvSpPr>
          <p:cNvPr id="8" name="מלבן 7"/>
          <p:cNvSpPr/>
          <p:nvPr/>
        </p:nvSpPr>
        <p:spPr>
          <a:xfrm>
            <a:off x="3000364" y="5934670"/>
            <a:ext cx="17540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JO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سلحفاة</a:t>
            </a:r>
            <a:endParaRPr lang="he-IL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מלבן 8"/>
          <p:cNvSpPr/>
          <p:nvPr/>
        </p:nvSpPr>
        <p:spPr>
          <a:xfrm>
            <a:off x="6429388" y="4357694"/>
            <a:ext cx="24384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JO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أبو </a:t>
            </a:r>
            <a:r>
              <a:rPr lang="ar-JO" sz="5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بريص</a:t>
            </a:r>
            <a:endParaRPr lang="he-IL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0" name="מלבן 9"/>
          <p:cNvSpPr/>
          <p:nvPr/>
        </p:nvSpPr>
        <p:spPr>
          <a:xfrm>
            <a:off x="1142976" y="3857628"/>
            <a:ext cx="177164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JO" sz="5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حرذون</a:t>
            </a:r>
            <a:endParaRPr lang="he-IL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sndAc>
      <p:stSnd>
        <p:snd r:embed="rId2" name="cashreg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33  E" pathEditMode="relative" ptsTypes="">
                                      <p:cBhvr>
                                        <p:cTn id="6" dur="2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33  E" pathEditMode="relative" ptsTypes="">
                                      <p:cBhvr>
                                        <p:cTn id="10" dur="2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33  E" pathEditMode="relative" ptsTypes="">
                                      <p:cBhvr>
                                        <p:cTn id="14" dur="2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285720" y="500042"/>
            <a:ext cx="85619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JO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في الربيع يسقط شعر </a:t>
            </a:r>
            <a:r>
              <a:rPr lang="ar-JO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من </a:t>
            </a:r>
            <a:r>
              <a:rPr lang="ar-JO" sz="54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فروة</a:t>
            </a:r>
            <a:r>
              <a:rPr lang="ar-JO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الشتاء</a:t>
            </a:r>
            <a:endParaRPr lang="he-IL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6386" name="Picture 2" descr="http://upload.wikimedia.org/wikipedia/commons/thumb/4/43/Timba%2B1.jpg/220px-Timba%2B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2571744"/>
            <a:ext cx="4173875" cy="4003127"/>
          </a:xfrm>
          <a:prstGeom prst="rect">
            <a:avLst/>
          </a:prstGeom>
          <a:noFill/>
        </p:spPr>
      </p:pic>
      <p:pic>
        <p:nvPicPr>
          <p:cNvPr id="16388" name="Picture 4" descr="http://www.ibtesama.com/vb/imgcache2/96999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00562" y="2500306"/>
            <a:ext cx="4419600" cy="4000501"/>
          </a:xfrm>
          <a:prstGeom prst="rect">
            <a:avLst/>
          </a:prstGeom>
          <a:noFill/>
        </p:spPr>
      </p:pic>
      <p:sp>
        <p:nvSpPr>
          <p:cNvPr id="7" name="מלבן 6"/>
          <p:cNvSpPr/>
          <p:nvPr/>
        </p:nvSpPr>
        <p:spPr>
          <a:xfrm>
            <a:off x="1785918" y="1714488"/>
            <a:ext cx="106631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JO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كلب</a:t>
            </a:r>
            <a:endParaRPr lang="he-IL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מלבן 7"/>
          <p:cNvSpPr/>
          <p:nvPr/>
        </p:nvSpPr>
        <p:spPr>
          <a:xfrm>
            <a:off x="6286512" y="1571612"/>
            <a:ext cx="107914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JO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ذئب</a:t>
            </a:r>
            <a:endParaRPr lang="he-IL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d"/>
    <p:sndAc>
      <p:stSnd>
        <p:snd r:embed="rId2" name="cashreg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2071670" y="857232"/>
            <a:ext cx="522771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JO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في الربيع تلد الثدييات:</a:t>
            </a:r>
            <a:endParaRPr lang="he-IL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7410" name="Picture 2" descr="http://www.q8start.com/ups/uploads/5ba9256bb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62501" y="2571744"/>
            <a:ext cx="4095759" cy="3500447"/>
          </a:xfrm>
          <a:prstGeom prst="rect">
            <a:avLst/>
          </a:prstGeom>
          <a:noFill/>
        </p:spPr>
      </p:pic>
      <p:sp>
        <p:nvSpPr>
          <p:cNvPr id="6" name="מלבן 5"/>
          <p:cNvSpPr/>
          <p:nvPr/>
        </p:nvSpPr>
        <p:spPr>
          <a:xfrm>
            <a:off x="6000760" y="2500306"/>
            <a:ext cx="277511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JO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فرس ومهر</a:t>
            </a:r>
            <a:endParaRPr lang="he-IL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7412" name="Picture 4" descr="http://upload.wikimedia.org/wikipedia/commons/thumb/f/f5/South_Devon_cattle.JPG/800px-South_Devon_cattle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2643183"/>
            <a:ext cx="4429124" cy="3571900"/>
          </a:xfrm>
          <a:prstGeom prst="rect">
            <a:avLst/>
          </a:prstGeom>
          <a:noFill/>
        </p:spPr>
      </p:pic>
      <p:sp>
        <p:nvSpPr>
          <p:cNvPr id="8" name="מלבן 7"/>
          <p:cNvSpPr/>
          <p:nvPr/>
        </p:nvSpPr>
        <p:spPr>
          <a:xfrm>
            <a:off x="928662" y="2714620"/>
            <a:ext cx="274626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JO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بقرة وعجل</a:t>
            </a:r>
            <a:endParaRPr lang="he-IL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sndAc>
      <p:stSnd>
        <p:snd r:embed="rId2" name="cashreg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40</Words>
  <Application>Microsoft Office PowerPoint</Application>
  <PresentationFormat>‫הצגה על המסך (4:3)</PresentationFormat>
  <Paragraphs>15</Paragraphs>
  <Slides>5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ערכת נושא Office</vt:lpstr>
      <vt:lpstr>الحيوانات في فصل الربيع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الحيوانات في فصل الربيع</dc:title>
  <dc:creator>nour</dc:creator>
  <cp:lastModifiedBy>User</cp:lastModifiedBy>
  <cp:revision>3</cp:revision>
  <dcterms:created xsi:type="dcterms:W3CDTF">2012-03-02T09:44:06Z</dcterms:created>
  <dcterms:modified xsi:type="dcterms:W3CDTF">2020-04-01T00:29:16Z</dcterms:modified>
</cp:coreProperties>
</file>