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61" r:id="rId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C46310F-71CB-4672-89C8-207E4A99A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792AE9F-712E-4D62-B209-F1DF588577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625CEFC-9C08-4780-929C-406237A66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כ"ט/טבת/תשפ"א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CE68B84-3141-406C-A858-E20862155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E12A77B-D1B3-4E55-A3FA-0217B3E56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6024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BB36467-CA3C-4DCC-A8A0-749F46180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BD69AFC4-6427-4BBC-9716-C156D73422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E583E92-979D-4389-A388-AA6BF6B67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כ"ט/טבת/תשפ"א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151187E-4099-4562-AA52-D39DC88DD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D6FDC01-68AA-4267-9D9D-5434FF8D2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014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FCB88638-04E4-46DD-8DCD-7BABA7167C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648A497-8BA6-4377-B161-0BD3652AD2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9F3CBD1-42C4-42EF-A26F-D99C3AFBA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כ"ט/טבת/תשפ"א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B434339-7637-405F-BC05-579DE1BEF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B0AD931-2DB9-45DA-AEEF-065C4EC73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8128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D496800-5619-481A-BE11-0CCA73104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1D076ED-565F-4C15-8F79-0408987AA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2DEEF35-6B02-49CD-A881-FF8663B09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כ"ט/טבת/תשפ"א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D43D2B9-51A7-4748-A59E-DB7DE2651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0CCA93A-80D4-4962-A42A-23F0CE74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5994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8C8BCD9-6E3A-489C-BD81-E97ECB0E4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4491F91-3DC5-4B61-8108-AF4DBF3CC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EE0159A-D776-4BEC-99F4-BDD21618A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כ"ט/טבת/תשפ"א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BF2076D-FBDC-474B-929D-73F656CCD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319676E-7F82-4311-BF60-CD54D56F6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661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8A479EB-63B8-43C4-9D49-491D02226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88B2706-53C5-4038-9DB3-31D045DC80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CD8DCA5-79E7-40F7-8F7F-D271A15CD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6D2D863-2D33-4AD3-B704-4871938EB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כ"ט/טבת/תשפ"א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5C80304-CC25-4F23-91E6-DF89EE03C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47CC5D18-2B17-4C98-97DE-552F2FDFF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3321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CA19828-E5E9-4035-91E5-2BB6A6A57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81D287C-19A1-40F4-BA2F-7313C3287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9F7D43E-77E2-4D94-9DC3-DC37620BC7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78108722-B535-4D02-86E0-A0F6D9C156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77EBD70E-0CF8-4B2A-A033-7C4724B5EB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83AEC0B2-96B7-446C-906A-B6E3B5F9A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כ"ט/טבת/תשפ"א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2E9DC2CD-0571-447C-91E2-C87385A86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A7A756E3-4713-4F00-A10F-144372C63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7956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7B05B4E-FBEE-4AF9-9856-358BCBE7E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EDCC2CDF-94AB-4F30-AD73-B4960A25A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כ"ט/טבת/תשפ"א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A2679A39-7FC1-4C54-AF5C-31DB92182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D557AE10-B899-4A3C-BCF7-0F384BAAF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595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AC273496-E324-4EE4-9D7C-ECFBA1C5B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כ"ט/טבת/תשפ"א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F6DA23D7-0A0E-4B7C-9F52-B17B800A2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57789C9-FDB2-4E5B-8C4A-B65744F9A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3702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89E4290-B54F-49EA-91CE-C2C527DB4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ED2C5FA-437B-40E6-A1FF-BFB6DF585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9923BF1F-383B-4F35-B99E-5517425C4F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22A402E-95E4-4BBA-8F3C-ED7E8CCB4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כ"ט/טבת/תשפ"א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CDC883D9-5D16-458D-9964-68284B810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FCC7FA5-5EAD-47BD-8021-A115C0448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4015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9B87301-6151-4BF1-9F35-630312570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0FFECECB-5D3F-40F8-B9A6-44CF3E71DB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14C05522-FCED-46F2-8920-DED000330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B922ACD-08F2-44F5-8BB1-527A4A8F6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כ"ט/טבת/תשפ"א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113B41B8-AD7C-4BDD-AA57-FA6F497DF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B7D77B2-B6E1-43CE-A6E8-ED5D579B4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0924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D528846B-F7A2-410F-ABE6-A7163E536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B5288CE-B591-4174-BF9F-0193D24EE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E150476-4096-42FA-A148-18CEED20C4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FBEF9-8470-48C1-BB21-69AB069C4881}" type="datetimeFigureOut">
              <a:rPr lang="he-IL" smtClean="0"/>
              <a:t>כ"ט/טבת/תשפ"א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A355C12-63C8-4E0B-BF07-D5ECAC3D0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C9C9393-B12F-441A-9CC0-FAC05136B4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934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217FAE70-5529-48B6-B625-79F676E824CF}"/>
              </a:ext>
            </a:extLst>
          </p:cNvPr>
          <p:cNvSpPr/>
          <p:nvPr/>
        </p:nvSpPr>
        <p:spPr>
          <a:xfrm>
            <a:off x="9768602" y="107639"/>
            <a:ext cx="18539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סָמִיר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8" name="מחבר חץ ישר 7">
            <a:extLst>
              <a:ext uri="{FF2B5EF4-FFF2-40B4-BE49-F238E27FC236}">
                <a16:creationId xmlns:a16="http://schemas.microsoft.com/office/drawing/2014/main" id="{ACABB0EA-31F3-4846-9CE6-0EDC74845C0D}"/>
              </a:ext>
            </a:extLst>
          </p:cNvPr>
          <p:cNvCxnSpPr>
            <a:cxnSpLocks/>
          </p:cNvCxnSpPr>
          <p:nvPr/>
        </p:nvCxnSpPr>
        <p:spPr>
          <a:xfrm>
            <a:off x="10902985" y="987029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מחבר חץ ישר 8">
            <a:extLst>
              <a:ext uri="{FF2B5EF4-FFF2-40B4-BE49-F238E27FC236}">
                <a16:creationId xmlns:a16="http://schemas.microsoft.com/office/drawing/2014/main" id="{E4AF19EC-DEF6-42C0-8895-64E505C015B6}"/>
              </a:ext>
            </a:extLst>
          </p:cNvPr>
          <p:cNvCxnSpPr>
            <a:cxnSpLocks/>
          </p:cNvCxnSpPr>
          <p:nvPr/>
        </p:nvCxnSpPr>
        <p:spPr>
          <a:xfrm flipH="1">
            <a:off x="10079328" y="995957"/>
            <a:ext cx="391706" cy="6204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מלבן 10">
            <a:extLst>
              <a:ext uri="{FF2B5EF4-FFF2-40B4-BE49-F238E27FC236}">
                <a16:creationId xmlns:a16="http://schemas.microsoft.com/office/drawing/2014/main" id="{B1C1DD1F-2340-4157-AE58-E3400C5422D7}"/>
              </a:ext>
            </a:extLst>
          </p:cNvPr>
          <p:cNvSpPr/>
          <p:nvPr/>
        </p:nvSpPr>
        <p:spPr>
          <a:xfrm>
            <a:off x="10999161" y="1589239"/>
            <a:ext cx="606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סָ</a:t>
            </a: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9FC95744-F8A9-4FEB-8247-D4D30C2D20FF}"/>
              </a:ext>
            </a:extLst>
          </p:cNvPr>
          <p:cNvSpPr/>
          <p:nvPr/>
        </p:nvSpPr>
        <p:spPr>
          <a:xfrm>
            <a:off x="9349517" y="1589239"/>
            <a:ext cx="11416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מִיר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E111AEF7-4043-46C3-AB1A-E51EEF0E13DD}"/>
              </a:ext>
            </a:extLst>
          </p:cNvPr>
          <p:cNvSpPr/>
          <p:nvPr/>
        </p:nvSpPr>
        <p:spPr>
          <a:xfrm>
            <a:off x="6977678" y="72627"/>
            <a:ext cx="14436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קָנָה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FF43C6A2-99F8-4F46-9A1C-C11D7BD311A0}"/>
              </a:ext>
            </a:extLst>
          </p:cNvPr>
          <p:cNvSpPr/>
          <p:nvPr/>
        </p:nvSpPr>
        <p:spPr>
          <a:xfrm>
            <a:off x="10026408" y="3469425"/>
            <a:ext cx="14436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בַּסַל</a:t>
            </a:r>
          </a:p>
        </p:txBody>
      </p:sp>
      <p:cxnSp>
        <p:nvCxnSpPr>
          <p:cNvPr id="17" name="מחבר חץ ישר 16">
            <a:extLst>
              <a:ext uri="{FF2B5EF4-FFF2-40B4-BE49-F238E27FC236}">
                <a16:creationId xmlns:a16="http://schemas.microsoft.com/office/drawing/2014/main" id="{373EC614-8452-4A77-B6A9-7EF9355538D8}"/>
              </a:ext>
            </a:extLst>
          </p:cNvPr>
          <p:cNvCxnSpPr>
            <a:cxnSpLocks/>
          </p:cNvCxnSpPr>
          <p:nvPr/>
        </p:nvCxnSpPr>
        <p:spPr>
          <a:xfrm>
            <a:off x="11071058" y="4474896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AC01A4AA-A48B-418F-B079-98B6AECA98F8}"/>
              </a:ext>
            </a:extLst>
          </p:cNvPr>
          <p:cNvCxnSpPr>
            <a:cxnSpLocks/>
          </p:cNvCxnSpPr>
          <p:nvPr/>
        </p:nvCxnSpPr>
        <p:spPr>
          <a:xfrm flipH="1">
            <a:off x="10356551" y="4468364"/>
            <a:ext cx="391706" cy="6204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מלבן 18">
            <a:extLst>
              <a:ext uri="{FF2B5EF4-FFF2-40B4-BE49-F238E27FC236}">
                <a16:creationId xmlns:a16="http://schemas.microsoft.com/office/drawing/2014/main" id="{6CCB135D-99F3-4C65-BF4E-1951DDA92AA7}"/>
              </a:ext>
            </a:extLst>
          </p:cNvPr>
          <p:cNvSpPr/>
          <p:nvPr/>
        </p:nvSpPr>
        <p:spPr>
          <a:xfrm>
            <a:off x="11215068" y="5109314"/>
            <a:ext cx="5100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בַּ</a:t>
            </a:r>
          </a:p>
        </p:txBody>
      </p:sp>
      <p:sp>
        <p:nvSpPr>
          <p:cNvPr id="20" name="מלבן 19">
            <a:extLst>
              <a:ext uri="{FF2B5EF4-FFF2-40B4-BE49-F238E27FC236}">
                <a16:creationId xmlns:a16="http://schemas.microsoft.com/office/drawing/2014/main" id="{044AA5F3-A987-4F07-84D7-5CC461338D77}"/>
              </a:ext>
            </a:extLst>
          </p:cNvPr>
          <p:cNvSpPr/>
          <p:nvPr/>
        </p:nvSpPr>
        <p:spPr>
          <a:xfrm>
            <a:off x="9900336" y="5136102"/>
            <a:ext cx="9124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סַל</a:t>
            </a:r>
          </a:p>
        </p:txBody>
      </p:sp>
      <p:cxnSp>
        <p:nvCxnSpPr>
          <p:cNvPr id="30" name="מחבר חץ ישר 29">
            <a:extLst>
              <a:ext uri="{FF2B5EF4-FFF2-40B4-BE49-F238E27FC236}">
                <a16:creationId xmlns:a16="http://schemas.microsoft.com/office/drawing/2014/main" id="{C3B05075-57B4-40EA-BF1B-7C61D179B9A1}"/>
              </a:ext>
            </a:extLst>
          </p:cNvPr>
          <p:cNvCxnSpPr>
            <a:cxnSpLocks/>
          </p:cNvCxnSpPr>
          <p:nvPr/>
        </p:nvCxnSpPr>
        <p:spPr>
          <a:xfrm>
            <a:off x="7815477" y="982337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מחבר חץ ישר 30">
            <a:extLst>
              <a:ext uri="{FF2B5EF4-FFF2-40B4-BE49-F238E27FC236}">
                <a16:creationId xmlns:a16="http://schemas.microsoft.com/office/drawing/2014/main" id="{1F074BD8-6B93-425D-A774-4E2822A8B6A3}"/>
              </a:ext>
            </a:extLst>
          </p:cNvPr>
          <p:cNvCxnSpPr>
            <a:cxnSpLocks/>
          </p:cNvCxnSpPr>
          <p:nvPr/>
        </p:nvCxnSpPr>
        <p:spPr>
          <a:xfrm flipH="1">
            <a:off x="7243504" y="1013795"/>
            <a:ext cx="244380" cy="5445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מלבן 33">
            <a:extLst>
              <a:ext uri="{FF2B5EF4-FFF2-40B4-BE49-F238E27FC236}">
                <a16:creationId xmlns:a16="http://schemas.microsoft.com/office/drawing/2014/main" id="{F15DF075-04FC-4BAC-A3B2-A4BC19646004}"/>
              </a:ext>
            </a:extLst>
          </p:cNvPr>
          <p:cNvSpPr/>
          <p:nvPr/>
        </p:nvSpPr>
        <p:spPr>
          <a:xfrm>
            <a:off x="7849355" y="1422028"/>
            <a:ext cx="5870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קָ</a:t>
            </a:r>
          </a:p>
        </p:txBody>
      </p:sp>
      <p:sp>
        <p:nvSpPr>
          <p:cNvPr id="35" name="מלבן 34">
            <a:extLst>
              <a:ext uri="{FF2B5EF4-FFF2-40B4-BE49-F238E27FC236}">
                <a16:creationId xmlns:a16="http://schemas.microsoft.com/office/drawing/2014/main" id="{361A1860-15BE-4E90-B356-69ADC673E8AD}"/>
              </a:ext>
            </a:extLst>
          </p:cNvPr>
          <p:cNvSpPr/>
          <p:nvPr/>
        </p:nvSpPr>
        <p:spPr>
          <a:xfrm>
            <a:off x="6716909" y="1438957"/>
            <a:ext cx="8162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נָה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8" name="מלבן 37">
            <a:extLst>
              <a:ext uri="{FF2B5EF4-FFF2-40B4-BE49-F238E27FC236}">
                <a16:creationId xmlns:a16="http://schemas.microsoft.com/office/drawing/2014/main" id="{26C77D52-E1B7-46B8-AEA6-257B04934E08}"/>
              </a:ext>
            </a:extLst>
          </p:cNvPr>
          <p:cNvSpPr/>
          <p:nvPr/>
        </p:nvSpPr>
        <p:spPr>
          <a:xfrm>
            <a:off x="83742" y="1616444"/>
            <a:ext cx="402425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אַבָּא קָנָה סַל</a:t>
            </a:r>
          </a:p>
        </p:txBody>
      </p:sp>
      <p:sp>
        <p:nvSpPr>
          <p:cNvPr id="22" name="מלבן 21">
            <a:extLst>
              <a:ext uri="{FF2B5EF4-FFF2-40B4-BE49-F238E27FC236}">
                <a16:creationId xmlns:a16="http://schemas.microsoft.com/office/drawing/2014/main" id="{262B1BA9-EB16-4C17-82D6-B26D492BADC7}"/>
              </a:ext>
            </a:extLst>
          </p:cNvPr>
          <p:cNvSpPr/>
          <p:nvPr/>
        </p:nvSpPr>
        <p:spPr>
          <a:xfrm>
            <a:off x="4606227" y="128144"/>
            <a:ext cx="14436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סַל</a:t>
            </a:r>
          </a:p>
        </p:txBody>
      </p:sp>
      <p:cxnSp>
        <p:nvCxnSpPr>
          <p:cNvPr id="23" name="מחבר חץ ישר 22">
            <a:extLst>
              <a:ext uri="{FF2B5EF4-FFF2-40B4-BE49-F238E27FC236}">
                <a16:creationId xmlns:a16="http://schemas.microsoft.com/office/drawing/2014/main" id="{B59F206D-2535-4FD9-8EF4-EDFFA03ED0DA}"/>
              </a:ext>
            </a:extLst>
          </p:cNvPr>
          <p:cNvCxnSpPr>
            <a:cxnSpLocks/>
          </p:cNvCxnSpPr>
          <p:nvPr/>
        </p:nvCxnSpPr>
        <p:spPr>
          <a:xfrm>
            <a:off x="5249319" y="959147"/>
            <a:ext cx="0" cy="599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מלבן 24">
            <a:extLst>
              <a:ext uri="{FF2B5EF4-FFF2-40B4-BE49-F238E27FC236}">
                <a16:creationId xmlns:a16="http://schemas.microsoft.com/office/drawing/2014/main" id="{758E6BD0-F7BB-430B-A88B-5951CDB6C928}"/>
              </a:ext>
            </a:extLst>
          </p:cNvPr>
          <p:cNvSpPr/>
          <p:nvPr/>
        </p:nvSpPr>
        <p:spPr>
          <a:xfrm>
            <a:off x="4793105" y="1438957"/>
            <a:ext cx="9124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סַל</a:t>
            </a:r>
          </a:p>
        </p:txBody>
      </p:sp>
      <p:sp>
        <p:nvSpPr>
          <p:cNvPr id="26" name="מלבן 25">
            <a:extLst>
              <a:ext uri="{FF2B5EF4-FFF2-40B4-BE49-F238E27FC236}">
                <a16:creationId xmlns:a16="http://schemas.microsoft.com/office/drawing/2014/main" id="{EDB57DB3-445D-4A79-8904-1CD936EEE734}"/>
              </a:ext>
            </a:extLst>
          </p:cNvPr>
          <p:cNvSpPr/>
          <p:nvPr/>
        </p:nvSpPr>
        <p:spPr>
          <a:xfrm>
            <a:off x="7365694" y="3469425"/>
            <a:ext cx="14436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אַגָס</a:t>
            </a:r>
          </a:p>
        </p:txBody>
      </p:sp>
      <p:cxnSp>
        <p:nvCxnSpPr>
          <p:cNvPr id="28" name="מחבר חץ ישר 27">
            <a:extLst>
              <a:ext uri="{FF2B5EF4-FFF2-40B4-BE49-F238E27FC236}">
                <a16:creationId xmlns:a16="http://schemas.microsoft.com/office/drawing/2014/main" id="{60FA447B-78CD-4E97-A982-268C776A9791}"/>
              </a:ext>
            </a:extLst>
          </p:cNvPr>
          <p:cNvCxnSpPr>
            <a:cxnSpLocks/>
          </p:cNvCxnSpPr>
          <p:nvPr/>
        </p:nvCxnSpPr>
        <p:spPr>
          <a:xfrm>
            <a:off x="8234712" y="4392755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מחבר חץ ישר 31">
            <a:extLst>
              <a:ext uri="{FF2B5EF4-FFF2-40B4-BE49-F238E27FC236}">
                <a16:creationId xmlns:a16="http://schemas.microsoft.com/office/drawing/2014/main" id="{69311E4E-D9C8-4245-836A-24AD2853FB5D}"/>
              </a:ext>
            </a:extLst>
          </p:cNvPr>
          <p:cNvCxnSpPr>
            <a:cxnSpLocks/>
          </p:cNvCxnSpPr>
          <p:nvPr/>
        </p:nvCxnSpPr>
        <p:spPr>
          <a:xfrm flipH="1">
            <a:off x="7699527" y="4445149"/>
            <a:ext cx="292404" cy="643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מלבן 32">
            <a:extLst>
              <a:ext uri="{FF2B5EF4-FFF2-40B4-BE49-F238E27FC236}">
                <a16:creationId xmlns:a16="http://schemas.microsoft.com/office/drawing/2014/main" id="{DF1D966B-532A-461F-A7F3-3734F65A0885}"/>
              </a:ext>
            </a:extLst>
          </p:cNvPr>
          <p:cNvSpPr/>
          <p:nvPr/>
        </p:nvSpPr>
        <p:spPr>
          <a:xfrm>
            <a:off x="8502149" y="5000179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אַ</a:t>
            </a:r>
          </a:p>
        </p:txBody>
      </p:sp>
      <p:sp>
        <p:nvSpPr>
          <p:cNvPr id="37" name="מלבן 36">
            <a:extLst>
              <a:ext uri="{FF2B5EF4-FFF2-40B4-BE49-F238E27FC236}">
                <a16:creationId xmlns:a16="http://schemas.microsoft.com/office/drawing/2014/main" id="{04A74575-A3B6-49DD-98DB-20F495F36F22}"/>
              </a:ext>
            </a:extLst>
          </p:cNvPr>
          <p:cNvSpPr/>
          <p:nvPr/>
        </p:nvSpPr>
        <p:spPr>
          <a:xfrm>
            <a:off x="7188783" y="5038228"/>
            <a:ext cx="8547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גָס</a:t>
            </a:r>
          </a:p>
        </p:txBody>
      </p:sp>
      <p:sp>
        <p:nvSpPr>
          <p:cNvPr id="39" name="מלבן 38">
            <a:extLst>
              <a:ext uri="{FF2B5EF4-FFF2-40B4-BE49-F238E27FC236}">
                <a16:creationId xmlns:a16="http://schemas.microsoft.com/office/drawing/2014/main" id="{BD80E8D1-1A1A-489D-8FB3-DB8A58A8D1CE}"/>
              </a:ext>
            </a:extLst>
          </p:cNvPr>
          <p:cNvSpPr/>
          <p:nvPr/>
        </p:nvSpPr>
        <p:spPr>
          <a:xfrm>
            <a:off x="83742" y="4767000"/>
            <a:ext cx="402425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בַּסַל אַגָס</a:t>
            </a:r>
          </a:p>
        </p:txBody>
      </p:sp>
    </p:spTree>
    <p:extLst>
      <p:ext uri="{BB962C8B-B14F-4D97-AF65-F5344CB8AC3E}">
        <p14:creationId xmlns:p14="http://schemas.microsoft.com/office/powerpoint/2010/main" val="64784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35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217FAE70-5529-48B6-B625-79F676E824CF}"/>
              </a:ext>
            </a:extLst>
          </p:cNvPr>
          <p:cNvSpPr/>
          <p:nvPr/>
        </p:nvSpPr>
        <p:spPr>
          <a:xfrm>
            <a:off x="9816485" y="219669"/>
            <a:ext cx="14436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בַּסַל</a:t>
            </a:r>
          </a:p>
        </p:txBody>
      </p:sp>
      <p:cxnSp>
        <p:nvCxnSpPr>
          <p:cNvPr id="8" name="מחבר חץ ישר 7">
            <a:extLst>
              <a:ext uri="{FF2B5EF4-FFF2-40B4-BE49-F238E27FC236}">
                <a16:creationId xmlns:a16="http://schemas.microsoft.com/office/drawing/2014/main" id="{ACABB0EA-31F3-4846-9CE6-0EDC74845C0D}"/>
              </a:ext>
            </a:extLst>
          </p:cNvPr>
          <p:cNvCxnSpPr>
            <a:cxnSpLocks/>
          </p:cNvCxnSpPr>
          <p:nvPr/>
        </p:nvCxnSpPr>
        <p:spPr>
          <a:xfrm>
            <a:off x="10774171" y="1016976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מחבר חץ ישר 8">
            <a:extLst>
              <a:ext uri="{FF2B5EF4-FFF2-40B4-BE49-F238E27FC236}">
                <a16:creationId xmlns:a16="http://schemas.microsoft.com/office/drawing/2014/main" id="{E4AF19EC-DEF6-42C0-8895-64E505C015B6}"/>
              </a:ext>
            </a:extLst>
          </p:cNvPr>
          <p:cNvCxnSpPr>
            <a:cxnSpLocks/>
          </p:cNvCxnSpPr>
          <p:nvPr/>
        </p:nvCxnSpPr>
        <p:spPr>
          <a:xfrm flipH="1">
            <a:off x="10046823" y="973321"/>
            <a:ext cx="391706" cy="6204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מלבן 10">
            <a:extLst>
              <a:ext uri="{FF2B5EF4-FFF2-40B4-BE49-F238E27FC236}">
                <a16:creationId xmlns:a16="http://schemas.microsoft.com/office/drawing/2014/main" id="{B1C1DD1F-2340-4157-AE58-E3400C5422D7}"/>
              </a:ext>
            </a:extLst>
          </p:cNvPr>
          <p:cNvSpPr/>
          <p:nvPr/>
        </p:nvSpPr>
        <p:spPr>
          <a:xfrm>
            <a:off x="10922458" y="1404997"/>
            <a:ext cx="5100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בַּ</a:t>
            </a: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9FC95744-F8A9-4FEB-8247-D4D30C2D20FF}"/>
              </a:ext>
            </a:extLst>
          </p:cNvPr>
          <p:cNvSpPr/>
          <p:nvPr/>
        </p:nvSpPr>
        <p:spPr>
          <a:xfrm>
            <a:off x="9590608" y="1424130"/>
            <a:ext cx="9124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סַל</a:t>
            </a: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E111AEF7-4043-46C3-AB1A-E51EEF0E13DD}"/>
              </a:ext>
            </a:extLst>
          </p:cNvPr>
          <p:cNvSpPr/>
          <p:nvPr/>
        </p:nvSpPr>
        <p:spPr>
          <a:xfrm>
            <a:off x="6758334" y="219669"/>
            <a:ext cx="14436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בָּנָנָה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FF43C6A2-99F8-4F46-9A1C-C11D7BD311A0}"/>
              </a:ext>
            </a:extLst>
          </p:cNvPr>
          <p:cNvSpPr/>
          <p:nvPr/>
        </p:nvSpPr>
        <p:spPr>
          <a:xfrm>
            <a:off x="10203931" y="3091767"/>
            <a:ext cx="185094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סָעִיד</a:t>
            </a:r>
          </a:p>
        </p:txBody>
      </p:sp>
      <p:cxnSp>
        <p:nvCxnSpPr>
          <p:cNvPr id="17" name="מחבר חץ ישר 16">
            <a:extLst>
              <a:ext uri="{FF2B5EF4-FFF2-40B4-BE49-F238E27FC236}">
                <a16:creationId xmlns:a16="http://schemas.microsoft.com/office/drawing/2014/main" id="{373EC614-8452-4A77-B6A9-7EF9355538D8}"/>
              </a:ext>
            </a:extLst>
          </p:cNvPr>
          <p:cNvCxnSpPr>
            <a:cxnSpLocks/>
          </p:cNvCxnSpPr>
          <p:nvPr/>
        </p:nvCxnSpPr>
        <p:spPr>
          <a:xfrm>
            <a:off x="11260183" y="4014549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AC01A4AA-A48B-418F-B079-98B6AECA98F8}"/>
              </a:ext>
            </a:extLst>
          </p:cNvPr>
          <p:cNvCxnSpPr>
            <a:cxnSpLocks/>
          </p:cNvCxnSpPr>
          <p:nvPr/>
        </p:nvCxnSpPr>
        <p:spPr>
          <a:xfrm flipH="1">
            <a:off x="10526771" y="4024389"/>
            <a:ext cx="391706" cy="6204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מלבן 18">
            <a:extLst>
              <a:ext uri="{FF2B5EF4-FFF2-40B4-BE49-F238E27FC236}">
                <a16:creationId xmlns:a16="http://schemas.microsoft.com/office/drawing/2014/main" id="{6CCB135D-99F3-4C65-BF4E-1951DDA92AA7}"/>
              </a:ext>
            </a:extLst>
          </p:cNvPr>
          <p:cNvSpPr/>
          <p:nvPr/>
        </p:nvSpPr>
        <p:spPr>
          <a:xfrm>
            <a:off x="11360380" y="4586735"/>
            <a:ext cx="606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סָ</a:t>
            </a:r>
          </a:p>
        </p:txBody>
      </p:sp>
      <p:sp>
        <p:nvSpPr>
          <p:cNvPr id="20" name="מלבן 19">
            <a:extLst>
              <a:ext uri="{FF2B5EF4-FFF2-40B4-BE49-F238E27FC236}">
                <a16:creationId xmlns:a16="http://schemas.microsoft.com/office/drawing/2014/main" id="{044AA5F3-A987-4F07-84D7-5CC461338D77}"/>
              </a:ext>
            </a:extLst>
          </p:cNvPr>
          <p:cNvSpPr/>
          <p:nvPr/>
        </p:nvSpPr>
        <p:spPr>
          <a:xfrm>
            <a:off x="9994413" y="4621973"/>
            <a:ext cx="10647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עִיד</a:t>
            </a:r>
          </a:p>
        </p:txBody>
      </p:sp>
      <p:cxnSp>
        <p:nvCxnSpPr>
          <p:cNvPr id="30" name="מחבר חץ ישר 29">
            <a:extLst>
              <a:ext uri="{FF2B5EF4-FFF2-40B4-BE49-F238E27FC236}">
                <a16:creationId xmlns:a16="http://schemas.microsoft.com/office/drawing/2014/main" id="{C3B05075-57B4-40EA-BF1B-7C61D179B9A1}"/>
              </a:ext>
            </a:extLst>
          </p:cNvPr>
          <p:cNvCxnSpPr>
            <a:cxnSpLocks/>
          </p:cNvCxnSpPr>
          <p:nvPr/>
        </p:nvCxnSpPr>
        <p:spPr>
          <a:xfrm>
            <a:off x="7747250" y="1120418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מחבר חץ ישר 30">
            <a:extLst>
              <a:ext uri="{FF2B5EF4-FFF2-40B4-BE49-F238E27FC236}">
                <a16:creationId xmlns:a16="http://schemas.microsoft.com/office/drawing/2014/main" id="{1F074BD8-6B93-425D-A774-4E2822A8B6A3}"/>
              </a:ext>
            </a:extLst>
          </p:cNvPr>
          <p:cNvCxnSpPr>
            <a:cxnSpLocks/>
          </p:cNvCxnSpPr>
          <p:nvPr/>
        </p:nvCxnSpPr>
        <p:spPr>
          <a:xfrm flipH="1">
            <a:off x="7356645" y="1120418"/>
            <a:ext cx="96302" cy="484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מלבן 33">
            <a:extLst>
              <a:ext uri="{FF2B5EF4-FFF2-40B4-BE49-F238E27FC236}">
                <a16:creationId xmlns:a16="http://schemas.microsoft.com/office/drawing/2014/main" id="{F15DF075-04FC-4BAC-A3B2-A4BC19646004}"/>
              </a:ext>
            </a:extLst>
          </p:cNvPr>
          <p:cNvSpPr/>
          <p:nvPr/>
        </p:nvSpPr>
        <p:spPr>
          <a:xfrm>
            <a:off x="8012734" y="1514219"/>
            <a:ext cx="5100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בָּ</a:t>
            </a:r>
          </a:p>
        </p:txBody>
      </p:sp>
      <p:sp>
        <p:nvSpPr>
          <p:cNvPr id="35" name="מלבן 34">
            <a:extLst>
              <a:ext uri="{FF2B5EF4-FFF2-40B4-BE49-F238E27FC236}">
                <a16:creationId xmlns:a16="http://schemas.microsoft.com/office/drawing/2014/main" id="{361A1860-15BE-4E90-B356-69ADC673E8AD}"/>
              </a:ext>
            </a:extLst>
          </p:cNvPr>
          <p:cNvSpPr/>
          <p:nvPr/>
        </p:nvSpPr>
        <p:spPr>
          <a:xfrm>
            <a:off x="7117203" y="1487740"/>
            <a:ext cx="4138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נָ</a:t>
            </a:r>
          </a:p>
        </p:txBody>
      </p:sp>
      <p:sp>
        <p:nvSpPr>
          <p:cNvPr id="22" name="מלבן 21">
            <a:extLst>
              <a:ext uri="{FF2B5EF4-FFF2-40B4-BE49-F238E27FC236}">
                <a16:creationId xmlns:a16="http://schemas.microsoft.com/office/drawing/2014/main" id="{7E3C332D-E2E8-40E0-81EE-5A105268BDFC}"/>
              </a:ext>
            </a:extLst>
          </p:cNvPr>
          <p:cNvSpPr/>
          <p:nvPr/>
        </p:nvSpPr>
        <p:spPr>
          <a:xfrm>
            <a:off x="37183" y="5233600"/>
            <a:ext cx="49697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סָעִיד אָכַל בָּנָנָה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23" name="מחבר חץ ישר 22">
            <a:extLst>
              <a:ext uri="{FF2B5EF4-FFF2-40B4-BE49-F238E27FC236}">
                <a16:creationId xmlns:a16="http://schemas.microsoft.com/office/drawing/2014/main" id="{DFFD18C3-589C-4E01-8CB8-52F95BAC81AF}"/>
              </a:ext>
            </a:extLst>
          </p:cNvPr>
          <p:cNvCxnSpPr>
            <a:cxnSpLocks/>
          </p:cNvCxnSpPr>
          <p:nvPr/>
        </p:nvCxnSpPr>
        <p:spPr>
          <a:xfrm flipH="1">
            <a:off x="6706877" y="1120418"/>
            <a:ext cx="263175" cy="503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מלבן 23">
            <a:extLst>
              <a:ext uri="{FF2B5EF4-FFF2-40B4-BE49-F238E27FC236}">
                <a16:creationId xmlns:a16="http://schemas.microsoft.com/office/drawing/2014/main" id="{BC4AC42B-6764-4A7E-B283-933CB43F0024}"/>
              </a:ext>
            </a:extLst>
          </p:cNvPr>
          <p:cNvSpPr/>
          <p:nvPr/>
        </p:nvSpPr>
        <p:spPr>
          <a:xfrm>
            <a:off x="6092089" y="1514219"/>
            <a:ext cx="8162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נָה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5" name="מלבן 24">
            <a:extLst>
              <a:ext uri="{FF2B5EF4-FFF2-40B4-BE49-F238E27FC236}">
                <a16:creationId xmlns:a16="http://schemas.microsoft.com/office/drawing/2014/main" id="{9C5D6596-80D6-4A36-97AE-0EC3595EFCD2}"/>
              </a:ext>
            </a:extLst>
          </p:cNvPr>
          <p:cNvSpPr/>
          <p:nvPr/>
        </p:nvSpPr>
        <p:spPr>
          <a:xfrm>
            <a:off x="7506971" y="3101059"/>
            <a:ext cx="185094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אָכַל</a:t>
            </a:r>
          </a:p>
        </p:txBody>
      </p:sp>
      <p:cxnSp>
        <p:nvCxnSpPr>
          <p:cNvPr id="26" name="מחבר חץ ישר 25">
            <a:extLst>
              <a:ext uri="{FF2B5EF4-FFF2-40B4-BE49-F238E27FC236}">
                <a16:creationId xmlns:a16="http://schemas.microsoft.com/office/drawing/2014/main" id="{5034E700-46AD-4058-AAD2-6EE64A1F011A}"/>
              </a:ext>
            </a:extLst>
          </p:cNvPr>
          <p:cNvCxnSpPr>
            <a:cxnSpLocks/>
          </p:cNvCxnSpPr>
          <p:nvPr/>
        </p:nvCxnSpPr>
        <p:spPr>
          <a:xfrm>
            <a:off x="8831517" y="4014549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מחבר חץ ישר 26">
            <a:extLst>
              <a:ext uri="{FF2B5EF4-FFF2-40B4-BE49-F238E27FC236}">
                <a16:creationId xmlns:a16="http://schemas.microsoft.com/office/drawing/2014/main" id="{8287BB42-AF54-435E-A973-F2EE535B131D}"/>
              </a:ext>
            </a:extLst>
          </p:cNvPr>
          <p:cNvCxnSpPr>
            <a:cxnSpLocks/>
          </p:cNvCxnSpPr>
          <p:nvPr/>
        </p:nvCxnSpPr>
        <p:spPr>
          <a:xfrm flipH="1">
            <a:off x="7948912" y="4023075"/>
            <a:ext cx="281870" cy="6913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מלבן 31">
            <a:extLst>
              <a:ext uri="{FF2B5EF4-FFF2-40B4-BE49-F238E27FC236}">
                <a16:creationId xmlns:a16="http://schemas.microsoft.com/office/drawing/2014/main" id="{A61DAB6A-1D24-4CF2-A0CA-935CE1C0D986}"/>
              </a:ext>
            </a:extLst>
          </p:cNvPr>
          <p:cNvSpPr/>
          <p:nvPr/>
        </p:nvSpPr>
        <p:spPr>
          <a:xfrm>
            <a:off x="8968308" y="4531700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אָ</a:t>
            </a:r>
          </a:p>
        </p:txBody>
      </p:sp>
      <p:sp>
        <p:nvSpPr>
          <p:cNvPr id="33" name="מלבן 32">
            <a:extLst>
              <a:ext uri="{FF2B5EF4-FFF2-40B4-BE49-F238E27FC236}">
                <a16:creationId xmlns:a16="http://schemas.microsoft.com/office/drawing/2014/main" id="{3D846239-EACC-4841-A81C-8120C7004E8E}"/>
              </a:ext>
            </a:extLst>
          </p:cNvPr>
          <p:cNvSpPr/>
          <p:nvPr/>
        </p:nvSpPr>
        <p:spPr>
          <a:xfrm>
            <a:off x="7541972" y="4531700"/>
            <a:ext cx="8162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כַל</a:t>
            </a:r>
          </a:p>
        </p:txBody>
      </p:sp>
      <p:sp>
        <p:nvSpPr>
          <p:cNvPr id="37" name="מלבן 36">
            <a:extLst>
              <a:ext uri="{FF2B5EF4-FFF2-40B4-BE49-F238E27FC236}">
                <a16:creationId xmlns:a16="http://schemas.microsoft.com/office/drawing/2014/main" id="{5B2BAF3E-5208-4D0A-B4BB-488CEE0184B5}"/>
              </a:ext>
            </a:extLst>
          </p:cNvPr>
          <p:cNvSpPr/>
          <p:nvPr/>
        </p:nvSpPr>
        <p:spPr>
          <a:xfrm>
            <a:off x="759466" y="701070"/>
            <a:ext cx="307708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בַּסַל בָּנָנָה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725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35" grpId="0"/>
      <p:bldP spid="24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37</Words>
  <Application>Microsoft Office PowerPoint</Application>
  <PresentationFormat>מסך רחב</PresentationFormat>
  <Paragraphs>31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ערכת נושא Office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</dc:creator>
  <cp:lastModifiedBy>USER</cp:lastModifiedBy>
  <cp:revision>14</cp:revision>
  <dcterms:created xsi:type="dcterms:W3CDTF">2021-01-10T19:33:06Z</dcterms:created>
  <dcterms:modified xsi:type="dcterms:W3CDTF">2021-01-13T16:17:42Z</dcterms:modified>
</cp:coreProperties>
</file>