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4DAA-BE98-4E9D-B697-08A3D843F3E5}" type="datetimeFigureOut">
              <a:rPr lang="he-IL" smtClean="0"/>
              <a:t>כ"ה/אדר/תש"פ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A29-2751-41C3-8643-D5994AFBA9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3318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4DAA-BE98-4E9D-B697-08A3D843F3E5}" type="datetimeFigureOut">
              <a:rPr lang="he-IL" smtClean="0"/>
              <a:t>כ"ה/אדר/תש"פ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A29-2751-41C3-8643-D5994AFBA9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717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4DAA-BE98-4E9D-B697-08A3D843F3E5}" type="datetimeFigureOut">
              <a:rPr lang="he-IL" smtClean="0"/>
              <a:t>כ"ה/אדר/תש"פ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A29-2751-41C3-8643-D5994AFBA9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7315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4DAA-BE98-4E9D-B697-08A3D843F3E5}" type="datetimeFigureOut">
              <a:rPr lang="he-IL" smtClean="0"/>
              <a:t>כ"ה/אדר/תש"פ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A29-2751-41C3-8643-D5994AFBA9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441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4DAA-BE98-4E9D-B697-08A3D843F3E5}" type="datetimeFigureOut">
              <a:rPr lang="he-IL" smtClean="0"/>
              <a:t>כ"ה/אדר/תש"פ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A29-2751-41C3-8643-D5994AFBA9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432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4DAA-BE98-4E9D-B697-08A3D843F3E5}" type="datetimeFigureOut">
              <a:rPr lang="he-IL" smtClean="0"/>
              <a:t>כ"ה/אדר/תש"פ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A29-2751-41C3-8643-D5994AFBA9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229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4DAA-BE98-4E9D-B697-08A3D843F3E5}" type="datetimeFigureOut">
              <a:rPr lang="he-IL" smtClean="0"/>
              <a:t>כ"ה/אדר/תש"פ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A29-2751-41C3-8643-D5994AFBA9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9753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4DAA-BE98-4E9D-B697-08A3D843F3E5}" type="datetimeFigureOut">
              <a:rPr lang="he-IL" smtClean="0"/>
              <a:t>כ"ה/אדר/תש"פ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A29-2751-41C3-8643-D5994AFBA9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415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4DAA-BE98-4E9D-B697-08A3D843F3E5}" type="datetimeFigureOut">
              <a:rPr lang="he-IL" smtClean="0"/>
              <a:t>כ"ה/אדר/תש"פ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A29-2751-41C3-8643-D5994AFBA9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446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4DAA-BE98-4E9D-B697-08A3D843F3E5}" type="datetimeFigureOut">
              <a:rPr lang="he-IL" smtClean="0"/>
              <a:t>כ"ה/אדר/תש"פ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A29-2751-41C3-8643-D5994AFBA9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8379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4DAA-BE98-4E9D-B697-08A3D843F3E5}" type="datetimeFigureOut">
              <a:rPr lang="he-IL" smtClean="0"/>
              <a:t>כ"ה/אדר/תש"פ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6A29-2751-41C3-8643-D5994AFBA9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4065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84DAA-BE98-4E9D-B697-08A3D843F3E5}" type="datetimeFigureOut">
              <a:rPr lang="he-IL" smtClean="0"/>
              <a:t>כ"ה/אדר/תש"פ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F6A29-2751-41C3-8643-D5994AFBA9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479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353142" y="116632"/>
            <a:ext cx="7772400" cy="2043658"/>
          </a:xfrm>
        </p:spPr>
        <p:txBody>
          <a:bodyPr>
            <a:normAutofit/>
          </a:bodyPr>
          <a:lstStyle/>
          <a:p>
            <a:r>
              <a:rPr lang="he-IL" sz="8000" dirty="0" smtClean="0"/>
              <a:t>גשם חזק</a:t>
            </a:r>
            <a:endParaRPr lang="he-IL" sz="80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888"/>
            <a:ext cx="5904656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6969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450" y="188640"/>
            <a:ext cx="9315450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9567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822960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923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94300" cy="6066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3825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592940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754155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Office PowerPoint</Application>
  <PresentationFormat>‫הצגה על המסך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ערכת נושא Office</vt:lpstr>
      <vt:lpstr>גשם חזק</vt:lpstr>
      <vt:lpstr>מצגת של PowerPoint</vt:lpstr>
      <vt:lpstr>מצגת של PowerPoint</vt:lpstr>
      <vt:lpstr>מצגת של PowerPoint</vt:lpstr>
      <vt:lpstr>מצגת של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גשם חזק</dc:title>
  <dc:creator>Asus</dc:creator>
  <cp:lastModifiedBy>Asus</cp:lastModifiedBy>
  <cp:revision>1</cp:revision>
  <dcterms:created xsi:type="dcterms:W3CDTF">2020-03-21T19:29:07Z</dcterms:created>
  <dcterms:modified xsi:type="dcterms:W3CDTF">2020-03-21T19:33:26Z</dcterms:modified>
</cp:coreProperties>
</file>