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33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717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731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41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32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22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975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415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46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837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406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84DAA-BE98-4E9D-B697-08A3D843F3E5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6A29-2751-41C3-8643-D5994AFBA9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479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53142" y="116632"/>
            <a:ext cx="7772400" cy="2043658"/>
          </a:xfrm>
        </p:spPr>
        <p:txBody>
          <a:bodyPr>
            <a:normAutofit/>
          </a:bodyPr>
          <a:lstStyle/>
          <a:p>
            <a:r>
              <a:rPr lang="he-IL" sz="8000" dirty="0" smtClean="0"/>
              <a:t>גשם חזק</a:t>
            </a:r>
            <a:endParaRPr lang="he-IL" sz="8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590465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96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188640"/>
            <a:ext cx="931545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56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2296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2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94300" cy="606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82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59294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5415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‫הצגה על המסך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גשם חזק</vt:lpstr>
      <vt:lpstr>מצגת של PowerPoint</vt:lpstr>
      <vt:lpstr>מצגת של PowerPoint</vt:lpstr>
      <vt:lpstr>מצגת של PowerPoint</vt:lpstr>
      <vt:lpstr>מצגת של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גשם חזק</dc:title>
  <dc:creator>Asus</dc:creator>
  <cp:lastModifiedBy>Asus</cp:lastModifiedBy>
  <cp:revision>1</cp:revision>
  <dcterms:created xsi:type="dcterms:W3CDTF">2020-03-21T19:29:07Z</dcterms:created>
  <dcterms:modified xsi:type="dcterms:W3CDTF">2020-03-21T19:33:26Z</dcterms:modified>
</cp:coreProperties>
</file>