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8" r:id="rId3"/>
    <p:sldId id="262" r:id="rId4"/>
    <p:sldId id="269" r:id="rId5"/>
    <p:sldId id="263" r:id="rId6"/>
    <p:sldId id="265" r:id="rId7"/>
    <p:sldId id="264" r:id="rId8"/>
    <p:sldId id="260" r:id="rId9"/>
    <p:sldId id="261" r:id="rId10"/>
    <p:sldId id="270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7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A0128-6AFD-4F28-9658-5A18D06FF0C4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.il/url?sa=i&amp;rct=j&amp;q=&amp;esrc=s&amp;source=images&amp;cd=&amp;cad=rja&amp;uact=8&amp;ved=0ahUKEwj54uLaq7_WAhVJOhQKHVfLCG4QjRwIBw&amp;url=http://www.hakole.co.il/page.asp?pid%3D748&amp;psig=AFQjCNE4mM7AYg09UPeq_A1SCZXOfhPzXA&amp;ust=1506394663784319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il/url?sa=i&amp;rct=j&amp;q=&amp;esrc=s&amp;source=images&amp;cd=&amp;cad=rja&amp;uact=8&amp;ved=0ahUKEwiohf_R0JnPAhULDxoKHeTzDm4QjRwIBw&amp;url=http://www.hakole.co.il/page.asp?pid%3D775&amp;psig=AFQjCNHvwE4vv2pHpVvQSdKStQoriAGQLg&amp;ust=147431258461457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.il/url?sa=i&amp;rct=j&amp;q=&amp;esrc=s&amp;source=images&amp;cd=&amp;cad=rja&amp;uact=8&amp;ved=0ahUKEwj5o9Cx0JnPAhWH2hoKHa2sBBsQjRwIBw&amp;url=https://sites.google.com/a/jolisb.tzafonet.org.il/hebrew/home/mtwqsb-lbwdh/qrmbw-1&amp;psig=AFQjCNE77ACnXqN8JUmurZdEI7xpbEBMEQ&amp;ust=147431254790855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il/url?sa=i&amp;rct=j&amp;q=&amp;esrc=s&amp;source=images&amp;cd=&amp;cad=rja&amp;uact=8&amp;ved=0ahUKEwjy3by9h7nPAhUFuxQKHSncCeYQjRwIBw&amp;url=http://saloona.co.il/drrd/?p%3D1493&amp;bvm=bv.134495766,d.d24&amp;psig=AFQjCNFkqPTRgYH11HOyri3MiuGlh0abXg&amp;ust=1475392482226992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>
            <a:normAutofit/>
          </a:bodyPr>
          <a:lstStyle/>
          <a:p>
            <a:r>
              <a:rPr lang="he-IL" sz="5000" b="1" dirty="0"/>
              <a:t>כיתה "ד"</a:t>
            </a:r>
            <a:endParaRPr lang="ar-SA" sz="5000" b="1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23488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6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7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מַמְתָקִים</a:t>
            </a:r>
            <a:endParaRPr kumimoji="0" lang="he-IL" sz="17600" b="1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4400" baseline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542836" y="186833"/>
            <a:ext cx="3804248" cy="19389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12000" b="1" cap="none" spc="0" dirty="0" err="1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בַּקְלָוָה</a:t>
            </a:r>
            <a:endParaRPr lang="he-IL" sz="12000" b="1" cap="none" spc="0" dirty="0">
              <a:ln/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/>
          <p:nvPr/>
        </p:nvCxnSpPr>
        <p:spPr>
          <a:xfrm>
            <a:off x="3815856" y="2110235"/>
            <a:ext cx="648072" cy="10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2775486" y="2171111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3670951" y="2633605"/>
            <a:ext cx="180209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בַּק</a:t>
            </a:r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2283544" y="2592945"/>
            <a:ext cx="86594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לָ</a:t>
            </a:r>
          </a:p>
        </p:txBody>
      </p: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BE02BC60-3D18-4E91-A6F0-EB3C4AD045D1}"/>
              </a:ext>
            </a:extLst>
          </p:cNvPr>
          <p:cNvCxnSpPr>
            <a:cxnSpLocks/>
          </p:cNvCxnSpPr>
          <p:nvPr/>
        </p:nvCxnSpPr>
        <p:spPr>
          <a:xfrm flipH="1">
            <a:off x="647015" y="2150406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מלבן 2">
            <a:extLst>
              <a:ext uri="{FF2B5EF4-FFF2-40B4-BE49-F238E27FC236}">
                <a16:creationId xmlns:a16="http://schemas.microsoft.com/office/drawing/2014/main" id="{58313EE3-77B2-43C6-96F0-EB3CB1486E75}"/>
              </a:ext>
            </a:extLst>
          </p:cNvPr>
          <p:cNvSpPr/>
          <p:nvPr/>
        </p:nvSpPr>
        <p:spPr>
          <a:xfrm>
            <a:off x="2806" y="2654310"/>
            <a:ext cx="150554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וָָה</a:t>
            </a:r>
            <a:endParaRPr lang="he-IL" sz="120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irc_mi" descr="نتيجة بحث الصور عن בקלאווה">
            <a:hlinkClick r:id="rId2"/>
            <a:extLst>
              <a:ext uri="{FF2B5EF4-FFF2-40B4-BE49-F238E27FC236}">
                <a16:creationId xmlns:a16="http://schemas.microsoft.com/office/drawing/2014/main" id="{DEE94357-9265-4EA9-8361-0F60832F29B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0" t="19148" r="12471" b="10993"/>
          <a:stretch/>
        </p:blipFill>
        <p:spPr bwMode="auto">
          <a:xfrm>
            <a:off x="5580112" y="2654310"/>
            <a:ext cx="3322575" cy="40593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5041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777675" y="186833"/>
            <a:ext cx="3334567" cy="19389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12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חַלְבָה</a:t>
            </a: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/>
          <p:nvPr/>
        </p:nvCxnSpPr>
        <p:spPr>
          <a:xfrm>
            <a:off x="3203848" y="2125825"/>
            <a:ext cx="648072" cy="10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1259632" y="2189488"/>
            <a:ext cx="594940" cy="10954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3081251" y="2865097"/>
            <a:ext cx="171713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חַלְ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353405" y="2737236"/>
            <a:ext cx="180209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בָה</a:t>
            </a:r>
          </a:p>
        </p:txBody>
      </p:sp>
      <p:pic>
        <p:nvPicPr>
          <p:cNvPr id="8" name="irc_mi" descr="תוצאת תמונה עבור חלבה">
            <a:hlinkClick r:id="rId2"/>
            <a:extLst>
              <a:ext uri="{FF2B5EF4-FFF2-40B4-BE49-F238E27FC236}">
                <a16:creationId xmlns:a16="http://schemas.microsoft.com/office/drawing/2014/main" id="{6271E6FC-568A-481A-BFDC-C4639C8A565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985" y="2633396"/>
            <a:ext cx="3873726" cy="4022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095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-160883" y="186833"/>
            <a:ext cx="5211683" cy="19389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12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מַמְתָקִים</a:t>
            </a: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/>
          <p:nvPr/>
        </p:nvCxnSpPr>
        <p:spPr>
          <a:xfrm>
            <a:off x="3815856" y="2110235"/>
            <a:ext cx="648072" cy="10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2775486" y="2171111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3626199" y="2654310"/>
            <a:ext cx="167545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0" b="1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מַמ</a:t>
            </a:r>
            <a:r>
              <a:rPr lang="he-IL" sz="10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2176945" y="2592945"/>
            <a:ext cx="107914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תָ</a:t>
            </a:r>
          </a:p>
        </p:txBody>
      </p: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BE02BC60-3D18-4E91-A6F0-EB3C4AD045D1}"/>
              </a:ext>
            </a:extLst>
          </p:cNvPr>
          <p:cNvCxnSpPr>
            <a:cxnSpLocks/>
          </p:cNvCxnSpPr>
          <p:nvPr/>
        </p:nvCxnSpPr>
        <p:spPr>
          <a:xfrm flipH="1">
            <a:off x="647015" y="2150406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מלבן 2">
            <a:extLst>
              <a:ext uri="{FF2B5EF4-FFF2-40B4-BE49-F238E27FC236}">
                <a16:creationId xmlns:a16="http://schemas.microsoft.com/office/drawing/2014/main" id="{58313EE3-77B2-43C6-96F0-EB3CB1486E75}"/>
              </a:ext>
            </a:extLst>
          </p:cNvPr>
          <p:cNvSpPr/>
          <p:nvPr/>
        </p:nvSpPr>
        <p:spPr>
          <a:xfrm>
            <a:off x="-112207" y="2654310"/>
            <a:ext cx="2039340" cy="15542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95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קִים</a:t>
            </a:r>
          </a:p>
        </p:txBody>
      </p:sp>
      <p:pic>
        <p:nvPicPr>
          <p:cNvPr id="8194" name="Picture 2" descr="סוכריות, ממתקים, set. סוכריות, רקע., לבן, קבע, ממתקים.">
            <a:extLst>
              <a:ext uri="{FF2B5EF4-FFF2-40B4-BE49-F238E27FC236}">
                <a16:creationId xmlns:a16="http://schemas.microsoft.com/office/drawing/2014/main" id="{0880BA97-6709-466B-925D-0FB1FB030E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76"/>
          <a:stretch/>
        </p:blipFill>
        <p:spPr bwMode="auto">
          <a:xfrm>
            <a:off x="5671770" y="3573017"/>
            <a:ext cx="2486938" cy="3143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32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969232" y="186833"/>
            <a:ext cx="2951450" cy="19389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12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מוֹכֵר</a:t>
            </a: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/>
          <p:nvPr/>
        </p:nvCxnSpPr>
        <p:spPr>
          <a:xfrm>
            <a:off x="3203848" y="2125825"/>
            <a:ext cx="648072" cy="10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1259632" y="2189488"/>
            <a:ext cx="594940" cy="10954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3187049" y="2865097"/>
            <a:ext cx="150554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מוֹ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439165" y="2737236"/>
            <a:ext cx="163057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כֵר</a:t>
            </a:r>
          </a:p>
        </p:txBody>
      </p:sp>
      <p:pic>
        <p:nvPicPr>
          <p:cNvPr id="2050" name="Picture 2" descr="שיחות בין מוכר לקונה\מוכרת לקונה - هنادي عبد القادر">
            <a:extLst>
              <a:ext uri="{FF2B5EF4-FFF2-40B4-BE49-F238E27FC236}">
                <a16:creationId xmlns:a16="http://schemas.microsoft.com/office/drawing/2014/main" id="{FB07ED0B-4937-46B0-B2B6-816258DB6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351" y="3573016"/>
            <a:ext cx="430530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84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671074" y="186833"/>
            <a:ext cx="3547767" cy="19389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12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גְלִידָה</a:t>
            </a: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/>
          <p:nvPr/>
        </p:nvCxnSpPr>
        <p:spPr>
          <a:xfrm>
            <a:off x="3815856" y="2110235"/>
            <a:ext cx="648072" cy="10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2775486" y="2171111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4139892" y="2690610"/>
            <a:ext cx="73770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גְ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2134668" y="2924944"/>
            <a:ext cx="137730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לִי</a:t>
            </a:r>
          </a:p>
        </p:txBody>
      </p: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BE02BC60-3D18-4E91-A6F0-EB3C4AD045D1}"/>
              </a:ext>
            </a:extLst>
          </p:cNvPr>
          <p:cNvCxnSpPr>
            <a:cxnSpLocks/>
          </p:cNvCxnSpPr>
          <p:nvPr/>
        </p:nvCxnSpPr>
        <p:spPr>
          <a:xfrm flipH="1">
            <a:off x="647015" y="2150406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מלבן 2">
            <a:extLst>
              <a:ext uri="{FF2B5EF4-FFF2-40B4-BE49-F238E27FC236}">
                <a16:creationId xmlns:a16="http://schemas.microsoft.com/office/drawing/2014/main" id="{58313EE3-77B2-43C6-96F0-EB3CB1486E75}"/>
              </a:ext>
            </a:extLst>
          </p:cNvPr>
          <p:cNvSpPr/>
          <p:nvPr/>
        </p:nvSpPr>
        <p:spPr>
          <a:xfrm>
            <a:off x="-145472" y="2654310"/>
            <a:ext cx="180209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דָה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7E53A270-B9F3-4BF2-A67E-B626D0FE4AF7}"/>
              </a:ext>
            </a:extLst>
          </p:cNvPr>
          <p:cNvSpPr/>
          <p:nvPr/>
        </p:nvSpPr>
        <p:spPr>
          <a:xfrm>
            <a:off x="4348876" y="252068"/>
            <a:ext cx="480612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</a:rPr>
              <a:t>هنا السكون </a:t>
            </a:r>
            <a:r>
              <a:rPr lang="he-IL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גְ </a:t>
            </a:r>
            <a:r>
              <a:rPr lang="ar-SA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</a:rPr>
              <a:t>لا تعد حركة/ </a:t>
            </a:r>
          </a:p>
          <a:p>
            <a:pPr algn="ctr"/>
            <a:r>
              <a:rPr lang="ar-SA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</a:rPr>
              <a:t>مقطع ولكن لتسهيل القراءة</a:t>
            </a:r>
            <a:endParaRPr lang="he-IL" sz="40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218" name="Picture 2" descr="בילוי ב- Blueberry - כיתת ארז">
            <a:extLst>
              <a:ext uri="{FF2B5EF4-FFF2-40B4-BE49-F238E27FC236}">
                <a16:creationId xmlns:a16="http://schemas.microsoft.com/office/drawing/2014/main" id="{0DAF3C23-9789-41DD-B312-CF434C38CA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6" r="25251"/>
          <a:stretch/>
        </p:blipFill>
        <p:spPr bwMode="auto">
          <a:xfrm>
            <a:off x="5150650" y="1366435"/>
            <a:ext cx="3794897" cy="523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01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521994" y="186833"/>
            <a:ext cx="3845926" cy="19389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12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קְרֶמְבּוֹ</a:t>
            </a: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/>
          <p:nvPr/>
        </p:nvCxnSpPr>
        <p:spPr>
          <a:xfrm>
            <a:off x="3815856" y="2110235"/>
            <a:ext cx="648072" cy="10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2775486" y="2171111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3924357" y="2459504"/>
            <a:ext cx="107914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קְ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1815468" y="2592945"/>
            <a:ext cx="180209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רֶמ</a:t>
            </a:r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</a:p>
        </p:txBody>
      </p: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BE02BC60-3D18-4E91-A6F0-EB3C4AD045D1}"/>
              </a:ext>
            </a:extLst>
          </p:cNvPr>
          <p:cNvCxnSpPr>
            <a:cxnSpLocks/>
          </p:cNvCxnSpPr>
          <p:nvPr/>
        </p:nvCxnSpPr>
        <p:spPr>
          <a:xfrm flipH="1">
            <a:off x="647015" y="2150406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מלבן 2">
            <a:extLst>
              <a:ext uri="{FF2B5EF4-FFF2-40B4-BE49-F238E27FC236}">
                <a16:creationId xmlns:a16="http://schemas.microsoft.com/office/drawing/2014/main" id="{58313EE3-77B2-43C6-96F0-EB3CB1486E75}"/>
              </a:ext>
            </a:extLst>
          </p:cNvPr>
          <p:cNvSpPr/>
          <p:nvPr/>
        </p:nvSpPr>
        <p:spPr>
          <a:xfrm>
            <a:off x="88566" y="2654310"/>
            <a:ext cx="133402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בּוֹ</a:t>
            </a:r>
          </a:p>
        </p:txBody>
      </p:sp>
      <p:pic>
        <p:nvPicPr>
          <p:cNvPr id="12" name="irc_mi" descr="תוצאת תמונה עבור קרמבו">
            <a:hlinkClick r:id="rId2"/>
            <a:extLst>
              <a:ext uri="{FF2B5EF4-FFF2-40B4-BE49-F238E27FC236}">
                <a16:creationId xmlns:a16="http://schemas.microsoft.com/office/drawing/2014/main" id="{5135EF44-CB36-4994-BA46-1CCB661431F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4134" r="2957"/>
          <a:stretch/>
        </p:blipFill>
        <p:spPr bwMode="auto">
          <a:xfrm>
            <a:off x="5310292" y="2780928"/>
            <a:ext cx="3547933" cy="39098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7E53A270-B9F3-4BF2-A67E-B626D0FE4AF7}"/>
              </a:ext>
            </a:extLst>
          </p:cNvPr>
          <p:cNvSpPr/>
          <p:nvPr/>
        </p:nvSpPr>
        <p:spPr>
          <a:xfrm>
            <a:off x="4348876" y="252068"/>
            <a:ext cx="480612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</a:rPr>
              <a:t>هنا السكون </a:t>
            </a:r>
            <a:r>
              <a:rPr lang="he-IL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קְ </a:t>
            </a:r>
            <a:r>
              <a:rPr lang="ar-SA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</a:rPr>
              <a:t>لا تعد حركة </a:t>
            </a:r>
          </a:p>
          <a:p>
            <a:pPr algn="ctr"/>
            <a:r>
              <a:rPr lang="ar-SA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</a:rPr>
              <a:t>(مقطع ولكن لتسهيل القراءة</a:t>
            </a:r>
            <a:endParaRPr lang="he-IL" sz="40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81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1054192" y="186833"/>
            <a:ext cx="2781531" cy="19389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12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עוּגָה</a:t>
            </a: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/>
          <p:nvPr/>
        </p:nvCxnSpPr>
        <p:spPr>
          <a:xfrm>
            <a:off x="3203848" y="2125825"/>
            <a:ext cx="648072" cy="10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1259632" y="2189488"/>
            <a:ext cx="594940" cy="10954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3272809" y="2865097"/>
            <a:ext cx="133402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עו</a:t>
            </a:r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ּ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438364" y="2737236"/>
            <a:ext cx="163217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גָה</a:t>
            </a:r>
          </a:p>
        </p:txBody>
      </p:sp>
      <p:pic>
        <p:nvPicPr>
          <p:cNvPr id="5122" name="Picture 2" descr="Cake PNG images free download, birthday cake PNG images free download">
            <a:extLst>
              <a:ext uri="{FF2B5EF4-FFF2-40B4-BE49-F238E27FC236}">
                <a16:creationId xmlns:a16="http://schemas.microsoft.com/office/drawing/2014/main" id="{582CF930-4530-4054-8374-08A209A38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189488"/>
            <a:ext cx="4121249" cy="456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85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244677" y="186833"/>
            <a:ext cx="4400565" cy="19389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12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שׁוֹקוֹלָד</a:t>
            </a: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/>
          <p:nvPr/>
        </p:nvCxnSpPr>
        <p:spPr>
          <a:xfrm>
            <a:off x="3815856" y="2110235"/>
            <a:ext cx="648072" cy="10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2775486" y="2171111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3734270" y="2633605"/>
            <a:ext cx="167545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שׁו</a:t>
            </a:r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ֹ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1963746" y="2592945"/>
            <a:ext cx="150554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קוֹ</a:t>
            </a:r>
          </a:p>
        </p:txBody>
      </p: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BE02BC60-3D18-4E91-A6F0-EB3C4AD045D1}"/>
              </a:ext>
            </a:extLst>
          </p:cNvPr>
          <p:cNvCxnSpPr>
            <a:cxnSpLocks/>
          </p:cNvCxnSpPr>
          <p:nvPr/>
        </p:nvCxnSpPr>
        <p:spPr>
          <a:xfrm flipH="1">
            <a:off x="647015" y="2150406"/>
            <a:ext cx="108561" cy="966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מלבן 2">
            <a:extLst>
              <a:ext uri="{FF2B5EF4-FFF2-40B4-BE49-F238E27FC236}">
                <a16:creationId xmlns:a16="http://schemas.microsoft.com/office/drawing/2014/main" id="{58313EE3-77B2-43C6-96F0-EB3CB1486E75}"/>
              </a:ext>
            </a:extLst>
          </p:cNvPr>
          <p:cNvSpPr/>
          <p:nvPr/>
        </p:nvSpPr>
        <p:spPr>
          <a:xfrm>
            <a:off x="-38873" y="2654310"/>
            <a:ext cx="158889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לָד</a:t>
            </a:r>
          </a:p>
        </p:txBody>
      </p:sp>
      <p:pic>
        <p:nvPicPr>
          <p:cNvPr id="6146" name="Picture 2" descr="Chocolate tablet Clipart and Stock Illustrations. 329 Chocolate tablet  vector EPS illustrations and drawings available to search from thousands of  royalty free clip art graphic designers.">
            <a:extLst>
              <a:ext uri="{FF2B5EF4-FFF2-40B4-BE49-F238E27FC236}">
                <a16:creationId xmlns:a16="http://schemas.microsoft.com/office/drawing/2014/main" id="{9C8206F8-5545-4EE7-BAB2-07273BAAFC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94"/>
          <a:stretch/>
        </p:blipFill>
        <p:spPr bwMode="auto">
          <a:xfrm>
            <a:off x="5409729" y="2924944"/>
            <a:ext cx="3527747" cy="363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27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תוצאת תמונה עבור מסטיק">
            <a:hlinkClick r:id="rId2"/>
            <a:extLst>
              <a:ext uri="{FF2B5EF4-FFF2-40B4-BE49-F238E27FC236}">
                <a16:creationId xmlns:a16="http://schemas.microsoft.com/office/drawing/2014/main" id="{28C27466-AA1E-4870-8AB0-A4DFB773BAAD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6" t="4475" r="2468" b="6053"/>
          <a:stretch/>
        </p:blipFill>
        <p:spPr bwMode="auto">
          <a:xfrm>
            <a:off x="4943538" y="3284984"/>
            <a:ext cx="3944879" cy="34125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898523" y="494609"/>
            <a:ext cx="3663183" cy="163121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10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מ</a:t>
            </a:r>
            <a:r>
              <a:rPr lang="he-IL" sz="10000" b="1" dirty="0">
                <a:ln/>
                <a:latin typeface="David" panose="020E0502060401010101" pitchFamily="34" charset="-79"/>
                <a:cs typeface="David" panose="020E0502060401010101" pitchFamily="34" charset="-79"/>
              </a:rPr>
              <a:t>ַסְטִיק</a:t>
            </a:r>
            <a:endParaRPr lang="he-IL" sz="10000" b="1" cap="none" spc="0" dirty="0">
              <a:ln/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/>
          <p:nvPr/>
        </p:nvCxnSpPr>
        <p:spPr>
          <a:xfrm>
            <a:off x="3203848" y="2125825"/>
            <a:ext cx="648072" cy="10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1259632" y="2189488"/>
            <a:ext cx="594940" cy="10954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3338303" y="2901425"/>
            <a:ext cx="1710726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מַסְ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221670" y="2865097"/>
            <a:ext cx="213712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טִיק</a:t>
            </a:r>
          </a:p>
        </p:txBody>
      </p:sp>
    </p:spTree>
    <p:extLst>
      <p:ext uri="{BB962C8B-B14F-4D97-AF65-F5344CB8AC3E}">
        <p14:creationId xmlns:p14="http://schemas.microsoft.com/office/powerpoint/2010/main" val="201678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F754ADB-C509-46C7-87D9-790110F946A9}"/>
              </a:ext>
            </a:extLst>
          </p:cNvPr>
          <p:cNvSpPr/>
          <p:nvPr/>
        </p:nvSpPr>
        <p:spPr>
          <a:xfrm>
            <a:off x="6109345" y="243474"/>
            <a:ext cx="2712601" cy="132343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8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סֻכָּרִיָה</a:t>
            </a: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0E08D982-6EDC-4735-A116-98E274B71D88}"/>
              </a:ext>
            </a:extLst>
          </p:cNvPr>
          <p:cNvCxnSpPr>
            <a:cxnSpLocks/>
          </p:cNvCxnSpPr>
          <p:nvPr/>
        </p:nvCxnSpPr>
        <p:spPr>
          <a:xfrm>
            <a:off x="8314473" y="1596662"/>
            <a:ext cx="305235" cy="5291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CD91B865-512E-4B5A-AEF7-9AC2BA5A4909}"/>
              </a:ext>
            </a:extLst>
          </p:cNvPr>
          <p:cNvCxnSpPr>
            <a:cxnSpLocks/>
          </p:cNvCxnSpPr>
          <p:nvPr/>
        </p:nvCxnSpPr>
        <p:spPr>
          <a:xfrm flipH="1">
            <a:off x="837202" y="1642665"/>
            <a:ext cx="454832" cy="7392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>
            <a:extLst>
              <a:ext uri="{FF2B5EF4-FFF2-40B4-BE49-F238E27FC236}">
                <a16:creationId xmlns:a16="http://schemas.microsoft.com/office/drawing/2014/main" id="{CC3DE932-CBAD-4578-94B7-90439AA1E232}"/>
              </a:ext>
            </a:extLst>
          </p:cNvPr>
          <p:cNvSpPr/>
          <p:nvPr/>
        </p:nvSpPr>
        <p:spPr>
          <a:xfrm>
            <a:off x="7441418" y="1921556"/>
            <a:ext cx="6671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כָּ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1B2134F6-45C1-4381-A010-1878F6B8F22A}"/>
              </a:ext>
            </a:extLst>
          </p:cNvPr>
          <p:cNvSpPr/>
          <p:nvPr/>
        </p:nvSpPr>
        <p:spPr>
          <a:xfrm>
            <a:off x="2001702" y="1879149"/>
            <a:ext cx="930062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מַ</a:t>
            </a:r>
          </a:p>
        </p:txBody>
      </p:sp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4F9E35AE-001D-4D37-BF5A-69F106B1797E}"/>
              </a:ext>
            </a:extLst>
          </p:cNvPr>
          <p:cNvCxnSpPr>
            <a:cxnSpLocks/>
          </p:cNvCxnSpPr>
          <p:nvPr/>
        </p:nvCxnSpPr>
        <p:spPr>
          <a:xfrm>
            <a:off x="2479351" y="1596660"/>
            <a:ext cx="68356" cy="6713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 5">
            <a:extLst>
              <a:ext uri="{FF2B5EF4-FFF2-40B4-BE49-F238E27FC236}">
                <a16:creationId xmlns:a16="http://schemas.microsoft.com/office/drawing/2014/main" id="{0A642972-E742-498E-93D1-93924992C33B}"/>
              </a:ext>
            </a:extLst>
          </p:cNvPr>
          <p:cNvSpPr/>
          <p:nvPr/>
        </p:nvSpPr>
        <p:spPr>
          <a:xfrm>
            <a:off x="8228711" y="1939114"/>
            <a:ext cx="8098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סֻ</a:t>
            </a:r>
            <a:endParaRPr lang="he-IL" sz="80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13A2ABD-E78C-4D2D-990B-2101F9BC5831}"/>
              </a:ext>
            </a:extLst>
          </p:cNvPr>
          <p:cNvSpPr/>
          <p:nvPr/>
        </p:nvSpPr>
        <p:spPr>
          <a:xfrm>
            <a:off x="6672227" y="2012302"/>
            <a:ext cx="6671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רִ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FD5EC60-4AD5-4A3E-9956-15B49340DEFB}"/>
              </a:ext>
            </a:extLst>
          </p:cNvPr>
          <p:cNvSpPr/>
          <p:nvPr/>
        </p:nvSpPr>
        <p:spPr>
          <a:xfrm>
            <a:off x="5468608" y="2012301"/>
            <a:ext cx="112242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יָה</a:t>
            </a:r>
          </a:p>
        </p:txBody>
      </p:sp>
      <p:cxnSp>
        <p:nvCxnSpPr>
          <p:cNvPr id="20" name="מחבר חץ ישר 19">
            <a:extLst>
              <a:ext uri="{FF2B5EF4-FFF2-40B4-BE49-F238E27FC236}">
                <a16:creationId xmlns:a16="http://schemas.microsoft.com/office/drawing/2014/main" id="{7B42BD7D-88E2-49AF-B873-7E1AA94E0AB5}"/>
              </a:ext>
            </a:extLst>
          </p:cNvPr>
          <p:cNvCxnSpPr>
            <a:cxnSpLocks/>
          </p:cNvCxnSpPr>
          <p:nvPr/>
        </p:nvCxnSpPr>
        <p:spPr>
          <a:xfrm>
            <a:off x="7703836" y="1596661"/>
            <a:ext cx="71167" cy="529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חץ ישר 21">
            <a:extLst>
              <a:ext uri="{FF2B5EF4-FFF2-40B4-BE49-F238E27FC236}">
                <a16:creationId xmlns:a16="http://schemas.microsoft.com/office/drawing/2014/main" id="{A1B2CCC2-3A3B-4982-AEEC-B7F67217F3D9}"/>
              </a:ext>
            </a:extLst>
          </p:cNvPr>
          <p:cNvCxnSpPr>
            <a:cxnSpLocks/>
          </p:cNvCxnSpPr>
          <p:nvPr/>
        </p:nvCxnSpPr>
        <p:spPr>
          <a:xfrm>
            <a:off x="7018710" y="1597040"/>
            <a:ext cx="71167" cy="529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חץ ישר 23">
            <a:extLst>
              <a:ext uri="{FF2B5EF4-FFF2-40B4-BE49-F238E27FC236}">
                <a16:creationId xmlns:a16="http://schemas.microsoft.com/office/drawing/2014/main" id="{15CF66D2-E55E-4561-B3ED-58C41349698E}"/>
              </a:ext>
            </a:extLst>
          </p:cNvPr>
          <p:cNvCxnSpPr>
            <a:cxnSpLocks/>
          </p:cNvCxnSpPr>
          <p:nvPr/>
        </p:nvCxnSpPr>
        <p:spPr>
          <a:xfrm flipH="1">
            <a:off x="6132757" y="1561729"/>
            <a:ext cx="152345" cy="5640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מלבן 13">
            <a:extLst>
              <a:ext uri="{FF2B5EF4-FFF2-40B4-BE49-F238E27FC236}">
                <a16:creationId xmlns:a16="http://schemas.microsoft.com/office/drawing/2014/main" id="{5F9E735D-A95D-41C9-B557-3A701E47DAD9}"/>
              </a:ext>
            </a:extLst>
          </p:cNvPr>
          <p:cNvSpPr/>
          <p:nvPr/>
        </p:nvSpPr>
        <p:spPr>
          <a:xfrm>
            <a:off x="4047433" y="273222"/>
            <a:ext cx="1120820" cy="132343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8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עַל</a:t>
            </a: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9E60FE5A-578E-4F8F-ACDE-E560DF502923}"/>
              </a:ext>
            </a:extLst>
          </p:cNvPr>
          <p:cNvSpPr/>
          <p:nvPr/>
        </p:nvSpPr>
        <p:spPr>
          <a:xfrm>
            <a:off x="976575" y="273221"/>
            <a:ext cx="1830950" cy="132343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8000" b="1" cap="none" spc="0" dirty="0">
                <a:ln/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מַקֵל</a:t>
            </a: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CE93E381-0284-4E44-A662-92B61BD49069}"/>
              </a:ext>
            </a:extLst>
          </p:cNvPr>
          <p:cNvSpPr/>
          <p:nvPr/>
        </p:nvSpPr>
        <p:spPr>
          <a:xfrm>
            <a:off x="102984" y="2012301"/>
            <a:ext cx="1497526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קֵל</a:t>
            </a:r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7F30E1FE-AAC0-47E7-8F3C-FEFC5A28AA8D}"/>
              </a:ext>
            </a:extLst>
          </p:cNvPr>
          <p:cNvSpPr/>
          <p:nvPr/>
        </p:nvSpPr>
        <p:spPr>
          <a:xfrm>
            <a:off x="3618217" y="1932310"/>
            <a:ext cx="135485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עַל</a:t>
            </a:r>
          </a:p>
        </p:txBody>
      </p:sp>
      <p:cxnSp>
        <p:nvCxnSpPr>
          <p:cNvPr id="33" name="מחבר חץ ישר 32">
            <a:extLst>
              <a:ext uri="{FF2B5EF4-FFF2-40B4-BE49-F238E27FC236}">
                <a16:creationId xmlns:a16="http://schemas.microsoft.com/office/drawing/2014/main" id="{5194AB02-3746-440C-BDA9-CF4D68839BF0}"/>
              </a:ext>
            </a:extLst>
          </p:cNvPr>
          <p:cNvCxnSpPr>
            <a:cxnSpLocks/>
          </p:cNvCxnSpPr>
          <p:nvPr/>
        </p:nvCxnSpPr>
        <p:spPr>
          <a:xfrm flipH="1">
            <a:off x="4374994" y="1642665"/>
            <a:ext cx="152345" cy="5640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אוסף תמונות וקטור סוכריה אדומה | וקטורים לשימוש ציבורי">
            <a:extLst>
              <a:ext uri="{FF2B5EF4-FFF2-40B4-BE49-F238E27FC236}">
                <a16:creationId xmlns:a16="http://schemas.microsoft.com/office/drawing/2014/main" id="{01C3B1D7-3E8C-4CF7-8CD3-46D8C97BB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20" t="10897" r="35431" b="9250"/>
          <a:stretch/>
        </p:blipFill>
        <p:spPr bwMode="auto">
          <a:xfrm>
            <a:off x="2394681" y="3241299"/>
            <a:ext cx="2045731" cy="355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24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4422</TotalTime>
  <Words>69</Words>
  <Application>Microsoft Office PowerPoint</Application>
  <PresentationFormat>‫הצגה על המסך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5" baseType="lpstr">
      <vt:lpstr>Arial</vt:lpstr>
      <vt:lpstr>Calibri</vt:lpstr>
      <vt:lpstr>David</vt:lpstr>
      <vt:lpstr>سمة Office</vt:lpstr>
      <vt:lpstr>כיתה "ד"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Ahmed-Under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E.S</dc:creator>
  <cp:lastModifiedBy>USER</cp:lastModifiedBy>
  <cp:revision>15</cp:revision>
  <dcterms:created xsi:type="dcterms:W3CDTF">2020-10-06T06:15:28Z</dcterms:created>
  <dcterms:modified xsi:type="dcterms:W3CDTF">2020-11-04T06:06:45Z</dcterms:modified>
</cp:coreProperties>
</file>