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315" r:id="rId10"/>
    <p:sldId id="31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212B70-E2EB-46EB-8AB9-E0BF18928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C3BDF86-3FD3-455E-BC4B-EF8F54B3F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9D7BB3-9F35-4866-BDBB-8D20BDA3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083B3B-CF0E-4170-8100-65FDE303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1E84C1-5037-4E1D-9D81-C9BF93AE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22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FCDD03-DFA5-4D82-BF53-E5E99AF0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2991D1A-FACE-4EE9-B5BC-8D3025C30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ECF2F9A-C08D-44F3-B642-2E2DAD37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380780-6685-4BCE-820E-12A79152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1689B7-CD9C-40F4-82CE-8F6801B7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46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68E1B9-F054-4B0C-8193-741E74A6A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F76903C-8991-4196-A51B-AEA79E072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042AC0-6E81-4CD8-9279-2E6E1A98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5AE5FC-4615-42AA-AEB1-9A1F5C71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E535CB3-AF9D-4E99-9CAD-5B6671AE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996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>
            <a:spLocks noGrp="1"/>
          </p:cNvSpPr>
          <p:nvPr>
            <p:ph type="pic" idx="2"/>
          </p:nvPr>
        </p:nvSpPr>
        <p:spPr>
          <a:xfrm>
            <a:off x="990948" y="1541767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1" name="Google Shape;191;p26"/>
          <p:cNvGrpSpPr/>
          <p:nvPr/>
        </p:nvGrpSpPr>
        <p:grpSpPr>
          <a:xfrm>
            <a:off x="-2381248" y="158428"/>
            <a:ext cx="14545456" cy="6541144"/>
            <a:chOff x="-2455150" y="146499"/>
            <a:chExt cx="14545456" cy="6541143"/>
          </a:xfrm>
        </p:grpSpPr>
        <p:sp>
          <p:nvSpPr>
            <p:cNvPr id="192" name="Google Shape;192;p26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3" name="Google Shape;193;p26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94" name="Google Shape;194;p26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95" name="Google Shape;195;p26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96" name="Google Shape;196;p26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26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426794" y="661711"/>
            <a:ext cx="10953749" cy="68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/>
            </a:lvl1pPr>
            <a:lvl2pPr marL="1219170" lvl="1" indent="-609585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4800"/>
            </a:lvl2pPr>
            <a:lvl3pPr marL="1828754" lvl="2" indent="-609585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4800"/>
            </a:lvl3pPr>
            <a:lvl4pPr marL="2438339" lvl="3" indent="-609585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4800"/>
            </a:lvl4pPr>
            <a:lvl5pPr marL="3047924" lvl="4" indent="-609585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48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18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DEF231-1CDE-4A58-949F-591FFEB4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8F4E4E-E912-468D-8475-8B81C88C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D74CE9-2431-48A5-9698-42ECFD96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AC706C-FFBD-4D73-926D-A2FBE087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628A4B-B9D8-4364-89A9-77884F84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28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C075D9-EB52-4A17-95E6-7734F905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16C20D-B783-4D12-9E02-F715C892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AA8BB6-6347-4969-9604-6D0CBB4F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CC8081-BED0-4403-AFE7-57387533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12EFF0-B4BC-4B54-938D-2E123239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96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E70AF8-FACB-400B-9839-2206EC1E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C6CC9C-5C63-4E30-9225-238E0DF50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F0AAE19-94D7-4203-A392-F731EE73C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B3ED94E-2C52-4812-9025-CC0A50E6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2D30F2C-1238-4C1E-92EB-943C6064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1477DB-75B4-4240-BCD5-4C8E3018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19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78E96D-2C63-46C9-B14C-20447A6E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E4DDEC5-E6D5-467D-B074-6E236756D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ADCBDD0-3D0D-4C8A-9AF1-0F52148E5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7158351-6B2D-40E1-BE69-C02A2CAE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DF728B0-D61D-4417-A2A9-CB3ED5E90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3913AAF-EFCA-4833-A515-F450E8C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A9212E3-6244-4D65-A9F5-E20057D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C9F873D-8B07-4208-96BF-01D4B1B3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82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4126E8-FE02-4CBA-BF8A-4A44C2B1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96719C8-15B1-4C03-BDEF-404F5CDA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767E0A2-88DF-4D82-82F2-3A7948AA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7FC9F4A-8D07-4C70-B2A4-97B270FA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12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C4B95E9-040A-491B-8BEC-6FFD7264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26F4675-45D2-4CE9-AFD9-2D60A761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05D9F44-D623-4391-AE2D-D310BE2D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95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E2EFB1-F3F3-49DA-92B3-671A3E95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179145-A36C-4BA7-8700-7D312EA1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40C7ED1-4DAE-49D2-A9E5-5B0E41024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C03E7FE-A840-435D-A18F-B770859F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181269A-E97A-4223-8B8A-8C06F514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FDAE206-58D7-4EBB-B7BB-243549EA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73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AEEA05-3537-4782-9F21-1D31AD4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647ADAE-616F-45B4-9E0E-29DAF235C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5531B5D-7981-49B3-8FF2-7EBB9BAC2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943576B-8189-4F71-ACF5-41767F47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345FE9A-52EB-48C5-A062-ECC5BDA4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912F03-65C6-4B3D-BEC3-7C1C33E9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546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81EBF8-4FE5-473D-8C36-B7980F28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DA7388-55C4-4B24-812A-25BF6D8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2790A82-0DF9-4867-AC32-9A3DE2D62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A87D-5E31-4135-8100-B16757287E33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C93B39-BBB1-4E5B-B5CF-AE8901D21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78D63D-DC49-420F-9067-49924BF6B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F379-141A-445E-A0F4-84A26FC7A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ahUKEwjWhtbl_9HQAhULBMAKHTxDD3AQjRwIBw&amp;url=http://campus.ort.edu.ar/articulo/453099/-&amp;bvm=bv.139782543,d.ZGg&amp;psig=AFQjCNGsZmY-U3d4vy7f8gHpqDkjQvsYeQ&amp;ust=148064726828525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9EBE85-ABAF-4C5D-A8E2-261312FF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31" y="2491378"/>
            <a:ext cx="9144000" cy="2387600"/>
          </a:xfrm>
        </p:spPr>
        <p:txBody>
          <a:bodyPr/>
          <a:lstStyle/>
          <a:p>
            <a:pPr algn="r"/>
            <a:r>
              <a:rPr lang="ar-SA" dirty="0"/>
              <a:t>سنتعلّم نص </a:t>
            </a:r>
            <a:r>
              <a:rPr lang="he-IL" dirty="0"/>
              <a:t>האב והבנים </a:t>
            </a:r>
            <a:r>
              <a:rPr lang="ar-SA" dirty="0"/>
              <a:t>صفحة 44 في كتابكم</a:t>
            </a:r>
            <a:endParaRPr lang="he-I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CF7CFF-4B0D-4EBD-BB27-FB29AE256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1" r="1752" b="63384"/>
          <a:stretch/>
        </p:blipFill>
        <p:spPr bwMode="auto">
          <a:xfrm>
            <a:off x="3801291" y="793207"/>
            <a:ext cx="3727564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1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3E51A5F-158E-4A4D-B9B3-70A3E7CE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06" y="129132"/>
            <a:ext cx="12029019" cy="41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3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apShot(1)">
            <a:extLst>
              <a:ext uri="{FF2B5EF4-FFF2-40B4-BE49-F238E27FC236}">
                <a16:creationId xmlns:a16="http://schemas.microsoft.com/office/drawing/2014/main" id="{E7E4DDBD-F94F-4F80-9697-6BBDB9611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r="4119" b="2778"/>
          <a:stretch/>
        </p:blipFill>
        <p:spPr bwMode="auto">
          <a:xfrm>
            <a:off x="6096000" y="807212"/>
            <a:ext cx="4641669" cy="53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7330CC41-F608-462C-89A0-245B25120EB6}"/>
              </a:ext>
            </a:extLst>
          </p:cNvPr>
          <p:cNvSpPr/>
          <p:nvPr/>
        </p:nvSpPr>
        <p:spPr>
          <a:xfrm>
            <a:off x="2325847" y="2967334"/>
            <a:ext cx="2481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אָב זָקֵן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A1C4A69-DC96-4C87-ADC8-91B2F0115CEA}"/>
              </a:ext>
            </a:extLst>
          </p:cNvPr>
          <p:cNvSpPr/>
          <p:nvPr/>
        </p:nvSpPr>
        <p:spPr>
          <a:xfrm>
            <a:off x="2195219" y="1473704"/>
            <a:ext cx="2481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أب عجوز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988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1"/>
    </mc:Choice>
    <mc:Fallback>
      <p:transition spd="slow" advTm="128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FB0EC0A-ED19-4B91-A75F-83472796E680}"/>
              </a:ext>
            </a:extLst>
          </p:cNvPr>
          <p:cNvGrpSpPr/>
          <p:nvPr/>
        </p:nvGrpSpPr>
        <p:grpSpPr>
          <a:xfrm>
            <a:off x="7419702" y="730651"/>
            <a:ext cx="3788229" cy="3083703"/>
            <a:chOff x="3143526" y="897144"/>
            <a:chExt cx="5194810" cy="3679410"/>
          </a:xfrm>
        </p:grpSpPr>
        <p:pic>
          <p:nvPicPr>
            <p:cNvPr id="3" name="Picture 2" descr="SnapShot(2)">
              <a:extLst>
                <a:ext uri="{FF2B5EF4-FFF2-40B4-BE49-F238E27FC236}">
                  <a16:creationId xmlns:a16="http://schemas.microsoft.com/office/drawing/2014/main" id="{B1239791-83F4-4CB3-98AF-762B91580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9" r="40017" b="8500"/>
            <a:stretch/>
          </p:blipFill>
          <p:spPr bwMode="auto">
            <a:xfrm>
              <a:off x="5105399" y="897144"/>
              <a:ext cx="3232937" cy="367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SnapShot(2)">
              <a:extLst>
                <a:ext uri="{FF2B5EF4-FFF2-40B4-BE49-F238E27FC236}">
                  <a16:creationId xmlns:a16="http://schemas.microsoft.com/office/drawing/2014/main" id="{D4131DCF-4682-4577-A470-2B1381E0DF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9" r="95993" b="8500"/>
            <a:stretch/>
          </p:blipFill>
          <p:spPr bwMode="auto">
            <a:xfrm>
              <a:off x="3143526" y="897145"/>
              <a:ext cx="2038074" cy="367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תמונה 4" descr="SnapShot(18)">
              <a:extLst>
                <a:ext uri="{FF2B5EF4-FFF2-40B4-BE49-F238E27FC236}">
                  <a16:creationId xmlns:a16="http://schemas.microsoft.com/office/drawing/2014/main" id="{8CBD09E0-0F8B-4F30-9870-10EC89ED619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6" t="5000" r="37869" b="40743"/>
            <a:stretch/>
          </p:blipFill>
          <p:spPr bwMode="auto">
            <a:xfrm>
              <a:off x="4038643" y="897144"/>
              <a:ext cx="1219157" cy="230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 descr="SnapShot(2)">
              <a:extLst>
                <a:ext uri="{FF2B5EF4-FFF2-40B4-BE49-F238E27FC236}">
                  <a16:creationId xmlns:a16="http://schemas.microsoft.com/office/drawing/2014/main" id="{9F7BF1A0-99EE-4CB3-B258-E3CAB386E0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0" t="7805" r="75361" b="9830"/>
            <a:stretch/>
          </p:blipFill>
          <p:spPr bwMode="auto">
            <a:xfrm>
              <a:off x="3143526" y="1145829"/>
              <a:ext cx="1033669" cy="343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SnapShot(2)">
              <a:extLst>
                <a:ext uri="{FF2B5EF4-FFF2-40B4-BE49-F238E27FC236}">
                  <a16:creationId xmlns:a16="http://schemas.microsoft.com/office/drawing/2014/main" id="{C907CC4A-4333-4F78-92FB-849FF32F6D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6" t="52972" r="52167" b="9830"/>
            <a:stretch/>
          </p:blipFill>
          <p:spPr bwMode="auto">
            <a:xfrm>
              <a:off x="4165599" y="3195845"/>
              <a:ext cx="1092201" cy="138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43B86FB-42A6-4F41-9DE6-D79AB56708DF}"/>
              </a:ext>
            </a:extLst>
          </p:cNvPr>
          <p:cNvGrpSpPr/>
          <p:nvPr/>
        </p:nvGrpSpPr>
        <p:grpSpPr>
          <a:xfrm>
            <a:off x="2441068" y="1988960"/>
            <a:ext cx="3288229" cy="961065"/>
            <a:chOff x="2630373" y="2067338"/>
            <a:chExt cx="3288229" cy="961065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F0A528C5-8A7C-4AA2-8F6C-03C955DF03C8}"/>
                </a:ext>
              </a:extLst>
            </p:cNvPr>
            <p:cNvSpPr/>
            <p:nvPr/>
          </p:nvSpPr>
          <p:spPr>
            <a:xfrm>
              <a:off x="5330709" y="2067338"/>
              <a:ext cx="58789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5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חֲ</a:t>
              </a:r>
              <a:endParaRPr lang="he-IL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F2967D9E-850B-46C0-84E6-CB627C96BAD7}"/>
                </a:ext>
              </a:extLst>
            </p:cNvPr>
            <p:cNvSpPr/>
            <p:nvPr/>
          </p:nvSpPr>
          <p:spPr>
            <a:xfrm>
              <a:off x="4981195" y="2080401"/>
              <a:ext cx="58789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5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מִ</a:t>
              </a:r>
              <a:endParaRPr lang="he-IL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070A1548-9414-4485-88F2-F237E3460090}"/>
                </a:ext>
              </a:extLst>
            </p:cNvPr>
            <p:cNvSpPr/>
            <p:nvPr/>
          </p:nvSpPr>
          <p:spPr>
            <a:xfrm>
              <a:off x="4092284" y="2092737"/>
              <a:ext cx="114630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5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שָׁה</a:t>
              </a:r>
              <a:endParaRPr lang="he-IL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43A3418E-A23C-4E9E-8C71-8DDFA02131B7}"/>
                </a:ext>
              </a:extLst>
            </p:cNvPr>
            <p:cNvSpPr/>
            <p:nvPr/>
          </p:nvSpPr>
          <p:spPr>
            <a:xfrm>
              <a:off x="3504391" y="2105073"/>
              <a:ext cx="58789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5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בָּ</a:t>
              </a:r>
              <a:endParaRPr lang="he-IL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58F58EE-C89D-465D-ABAF-651E6EED34F8}"/>
                </a:ext>
              </a:extLst>
            </p:cNvPr>
            <p:cNvSpPr/>
            <p:nvPr/>
          </p:nvSpPr>
          <p:spPr>
            <a:xfrm>
              <a:off x="2630373" y="2105073"/>
              <a:ext cx="116624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5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נִים</a:t>
              </a:r>
              <a:endParaRPr lang="he-IL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28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ED8C4CC-1610-4D8A-9463-9A366CAD9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8" y="350182"/>
            <a:ext cx="2727625" cy="2967783"/>
          </a:xfrm>
          <a:prstGeom prst="rect">
            <a:avLst/>
          </a:prstGeom>
        </p:spPr>
      </p:pic>
      <p:pic>
        <p:nvPicPr>
          <p:cNvPr id="1026" name="Picture 2" descr="Free Picture Of A Tree Branch, Download Free Clip Art, Free Clip Art on  Clipart Library">
            <a:extLst>
              <a:ext uri="{FF2B5EF4-FFF2-40B4-BE49-F238E27FC236}">
                <a16:creationId xmlns:a16="http://schemas.microsoft.com/office/drawing/2014/main" id="{E35CD8DC-A447-4CF7-9CAD-2AD9A6A6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968">
            <a:off x="8418441" y="1191763"/>
            <a:ext cx="3663711" cy="13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e branch clip art – Item 5 | Clipart Panda - Free Clipart Images">
            <a:extLst>
              <a:ext uri="{FF2B5EF4-FFF2-40B4-BE49-F238E27FC236}">
                <a16:creationId xmlns:a16="http://schemas.microsoft.com/office/drawing/2014/main" id="{529869F4-B3A3-4B81-9A1F-3FA697DA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405">
            <a:off x="4282748" y="242709"/>
            <a:ext cx="2895600" cy="30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2A8073D2-72E2-42E7-8DF9-F6DB5C945200}"/>
              </a:ext>
            </a:extLst>
          </p:cNvPr>
          <p:cNvSpPr/>
          <p:nvPr/>
        </p:nvSpPr>
        <p:spPr>
          <a:xfrm>
            <a:off x="5101747" y="3420391"/>
            <a:ext cx="1988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עֲנָפִים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89987F1C-9F08-4D3D-8B2F-F98B428C87E0}"/>
              </a:ext>
            </a:extLst>
          </p:cNvPr>
          <p:cNvSpPr/>
          <p:nvPr/>
        </p:nvSpPr>
        <p:spPr>
          <a:xfrm>
            <a:off x="9130937" y="3317965"/>
            <a:ext cx="154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עָנָף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E65A8E90-273E-4D86-B183-E7D963EE280F}"/>
              </a:ext>
            </a:extLst>
          </p:cNvPr>
          <p:cNvSpPr/>
          <p:nvPr/>
        </p:nvSpPr>
        <p:spPr>
          <a:xfrm>
            <a:off x="-283065" y="3440306"/>
            <a:ext cx="4024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חֲבִילַת עֲנָפִים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AEFA2919-E31A-417F-95D5-141577D765FD}"/>
              </a:ext>
            </a:extLst>
          </p:cNvPr>
          <p:cNvSpPr/>
          <p:nvPr/>
        </p:nvSpPr>
        <p:spPr>
          <a:xfrm>
            <a:off x="9130936" y="4363636"/>
            <a:ext cx="154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غصن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3CB08190-2EAC-4AB0-AE63-BD1D278264BF}"/>
              </a:ext>
            </a:extLst>
          </p:cNvPr>
          <p:cNvSpPr/>
          <p:nvPr/>
        </p:nvSpPr>
        <p:spPr>
          <a:xfrm>
            <a:off x="4859383" y="4413500"/>
            <a:ext cx="1883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أغصان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36CEF1BE-ED0F-4E44-A1A2-7AC284CA7D23}"/>
              </a:ext>
            </a:extLst>
          </p:cNvPr>
          <p:cNvSpPr/>
          <p:nvPr/>
        </p:nvSpPr>
        <p:spPr>
          <a:xfrm>
            <a:off x="0" y="4485977"/>
            <a:ext cx="3568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رزمة أغصان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266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5A1133-BD2D-41F4-8D6B-1EEF501FD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4" t="39041" b="39040"/>
          <a:stretch/>
        </p:blipFill>
        <p:spPr bwMode="auto">
          <a:xfrm>
            <a:off x="4366633" y="418012"/>
            <a:ext cx="7308700" cy="10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5A34B414-C0BD-4491-B86B-E8AB377F6C13}"/>
              </a:ext>
            </a:extLst>
          </p:cNvPr>
          <p:cNvGrpSpPr/>
          <p:nvPr/>
        </p:nvGrpSpPr>
        <p:grpSpPr>
          <a:xfrm>
            <a:off x="255653" y="3043646"/>
            <a:ext cx="4486164" cy="3359917"/>
            <a:chOff x="3143526" y="897144"/>
            <a:chExt cx="6952974" cy="3679410"/>
          </a:xfrm>
        </p:grpSpPr>
        <p:pic>
          <p:nvPicPr>
            <p:cNvPr id="4" name="Picture 2" descr="SnapShot(2)">
              <a:extLst>
                <a:ext uri="{FF2B5EF4-FFF2-40B4-BE49-F238E27FC236}">
                  <a16:creationId xmlns:a16="http://schemas.microsoft.com/office/drawing/2014/main" id="{1A3ED523-6EC9-4DA5-953D-96CD88FF2E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9" r="7397" b="8500"/>
            <a:stretch/>
          </p:blipFill>
          <p:spPr bwMode="auto">
            <a:xfrm>
              <a:off x="5105400" y="897144"/>
              <a:ext cx="4991100" cy="367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SnapShot(2)">
              <a:extLst>
                <a:ext uri="{FF2B5EF4-FFF2-40B4-BE49-F238E27FC236}">
                  <a16:creationId xmlns:a16="http://schemas.microsoft.com/office/drawing/2014/main" id="{81DD445F-E27A-4BD9-BDAA-22F952EC7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9" r="95993" b="8500"/>
            <a:stretch/>
          </p:blipFill>
          <p:spPr bwMode="auto">
            <a:xfrm>
              <a:off x="3143526" y="897145"/>
              <a:ext cx="2038074" cy="367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תמונה 5" descr="SnapShot(18)">
              <a:extLst>
                <a:ext uri="{FF2B5EF4-FFF2-40B4-BE49-F238E27FC236}">
                  <a16:creationId xmlns:a16="http://schemas.microsoft.com/office/drawing/2014/main" id="{C7B51C1C-D223-4CB4-8555-240426C917B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6" t="5000" r="37869" b="40743"/>
            <a:stretch/>
          </p:blipFill>
          <p:spPr bwMode="auto">
            <a:xfrm>
              <a:off x="4038643" y="897144"/>
              <a:ext cx="1219157" cy="230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SnapShot(2)">
              <a:extLst>
                <a:ext uri="{FF2B5EF4-FFF2-40B4-BE49-F238E27FC236}">
                  <a16:creationId xmlns:a16="http://schemas.microsoft.com/office/drawing/2014/main" id="{35F57E05-385A-4402-840E-E8FCDB7DE3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0" t="7805" r="75361" b="9830"/>
            <a:stretch/>
          </p:blipFill>
          <p:spPr bwMode="auto">
            <a:xfrm>
              <a:off x="3143526" y="1145829"/>
              <a:ext cx="1033669" cy="343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SnapShot(2)">
              <a:extLst>
                <a:ext uri="{FF2B5EF4-FFF2-40B4-BE49-F238E27FC236}">
                  <a16:creationId xmlns:a16="http://schemas.microsoft.com/office/drawing/2014/main" id="{4E88E88B-0A1C-41EE-8A18-EDF5A31DE3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6" t="52972" r="52167" b="9830"/>
            <a:stretch/>
          </p:blipFill>
          <p:spPr bwMode="auto">
            <a:xfrm>
              <a:off x="4165599" y="3195845"/>
              <a:ext cx="1092201" cy="138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F557DF99-2C66-4D15-958F-1F09FDABF340}"/>
              </a:ext>
            </a:extLst>
          </p:cNvPr>
          <p:cNvSpPr/>
          <p:nvPr/>
        </p:nvSpPr>
        <p:spPr>
          <a:xfrm>
            <a:off x="4003735" y="1604332"/>
            <a:ext cx="7308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لأب عجوز كانَ خَمْسة أبناء</a:t>
            </a:r>
            <a:endParaRPr lang="he-IL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691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585666B-4A06-412C-9999-981487BEB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6" t="61184" r="4679" b="19180"/>
          <a:stretch/>
        </p:blipFill>
        <p:spPr bwMode="auto">
          <a:xfrm>
            <a:off x="10737668" y="705393"/>
            <a:ext cx="326572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40E309-BFB3-41A4-8588-8FBFDF3E4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1" t="61184" r="6091" b="19180"/>
          <a:stretch/>
        </p:blipFill>
        <p:spPr bwMode="auto">
          <a:xfrm>
            <a:off x="10032273" y="705430"/>
            <a:ext cx="718458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0C34B36-97AC-47C9-91D4-E23084C55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0" t="61184" r="2294" b="19180"/>
          <a:stretch/>
        </p:blipFill>
        <p:spPr bwMode="auto">
          <a:xfrm>
            <a:off x="11064240" y="705393"/>
            <a:ext cx="515981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145968A-493B-4A43-A0C6-3AB9EA9D5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9" t="61184" r="22409" b="19180"/>
          <a:stretch/>
        </p:blipFill>
        <p:spPr bwMode="auto">
          <a:xfrm>
            <a:off x="6459579" y="705393"/>
            <a:ext cx="849088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616C80-4051-4F3B-87F7-ADEEDDA08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3" t="61184" r="9541" b="19180"/>
          <a:stretch/>
        </p:blipFill>
        <p:spPr bwMode="auto">
          <a:xfrm>
            <a:off x="9516291" y="705393"/>
            <a:ext cx="515981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62B0FC0-7528-4071-AA3F-EAB2795B6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1" t="61184" r="11793" b="19180"/>
          <a:stretch/>
        </p:blipFill>
        <p:spPr bwMode="auto">
          <a:xfrm>
            <a:off x="9000310" y="705393"/>
            <a:ext cx="515981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E06956B-7E87-4F9F-B1F2-67B632AEC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7" t="61184" r="14317" b="19180"/>
          <a:stretch/>
        </p:blipFill>
        <p:spPr bwMode="auto">
          <a:xfrm>
            <a:off x="8386354" y="705393"/>
            <a:ext cx="613956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8242353-FB5F-47E9-9617-26FBECFC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3" t="61184" r="18969" b="19180"/>
          <a:stretch/>
        </p:blipFill>
        <p:spPr bwMode="auto">
          <a:xfrm>
            <a:off x="7315198" y="705393"/>
            <a:ext cx="718458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9B53F88-A011-44F2-9EE7-88182E9E1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t="61184" r="29891" b="22782"/>
          <a:stretch/>
        </p:blipFill>
        <p:spPr bwMode="auto">
          <a:xfrm>
            <a:off x="5029194" y="705393"/>
            <a:ext cx="718458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A076165-2466-4C60-B529-B0779238D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1" t="61184" r="26352" b="22782"/>
          <a:stretch/>
        </p:blipFill>
        <p:spPr bwMode="auto">
          <a:xfrm>
            <a:off x="5754183" y="705393"/>
            <a:ext cx="705394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87C1CC6-9C57-4523-8B23-553BA4AC8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6" t="61184" r="17158" b="19180"/>
          <a:stretch/>
        </p:blipFill>
        <p:spPr bwMode="auto">
          <a:xfrm>
            <a:off x="8053250" y="705393"/>
            <a:ext cx="326573" cy="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512FE9D2-EC44-456A-B463-58E3341F945F}"/>
              </a:ext>
            </a:extLst>
          </p:cNvPr>
          <p:cNvSpPr/>
          <p:nvPr/>
        </p:nvSpPr>
        <p:spPr>
          <a:xfrm>
            <a:off x="4122406" y="1869194"/>
            <a:ext cx="73086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الأبناء    تشاجروا         كل   الوقت</a:t>
            </a:r>
            <a:endParaRPr lang="he-IL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0BDFC436-E7BD-4415-A781-7C9CBF070BC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42520" r="52367" b="39182"/>
          <a:stretch/>
        </p:blipFill>
        <p:spPr bwMode="auto">
          <a:xfrm>
            <a:off x="450261" y="2407264"/>
            <a:ext cx="3964985" cy="4205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77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485E19-88AA-4A51-91AF-326A5AD27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4" t="81282" r="2512" b="-461"/>
          <a:stretch/>
        </p:blipFill>
        <p:spPr bwMode="auto">
          <a:xfrm>
            <a:off x="11377749" y="431075"/>
            <a:ext cx="313510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C89CA1C-A204-440D-BF10-7124A14F6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9" t="81282" r="4576" b="-461"/>
          <a:stretch/>
        </p:blipFill>
        <p:spPr bwMode="auto">
          <a:xfrm>
            <a:off x="10916195" y="436369"/>
            <a:ext cx="477672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169710-4EDD-43D7-8416-51A7C496F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7" t="81282" r="16434" b="-461"/>
          <a:stretch/>
        </p:blipFill>
        <p:spPr bwMode="auto">
          <a:xfrm>
            <a:off x="8966674" y="466949"/>
            <a:ext cx="548640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D83244-0A6F-4CCC-BC61-A47DD097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0" t="81282" r="7842" b="-461"/>
          <a:stretch/>
        </p:blipFill>
        <p:spPr bwMode="auto">
          <a:xfrm>
            <a:off x="10518135" y="431075"/>
            <a:ext cx="398060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4F47D6-CE6A-438A-AE32-0793B92F5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3" t="81282" r="10449" b="-461"/>
          <a:stretch/>
        </p:blipFill>
        <p:spPr bwMode="auto">
          <a:xfrm>
            <a:off x="10290412" y="431075"/>
            <a:ext cx="227723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77FCC4F-01DA-48D4-AE72-B3FD036F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2" t="81282" r="11724" b="-461"/>
          <a:stretch/>
        </p:blipFill>
        <p:spPr bwMode="auto">
          <a:xfrm>
            <a:off x="9976902" y="431075"/>
            <a:ext cx="313510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CFD8F1-3B46-4618-94D1-CA17F1739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81282" r="60513" b="-461"/>
          <a:stretch/>
        </p:blipFill>
        <p:spPr bwMode="auto">
          <a:xfrm>
            <a:off x="2361908" y="509520"/>
            <a:ext cx="698106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FBDD0A-1254-4458-A463-D74E068A0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5" t="81282" r="35407" b="-461"/>
          <a:stretch/>
        </p:blipFill>
        <p:spPr bwMode="auto">
          <a:xfrm>
            <a:off x="6064091" y="494573"/>
            <a:ext cx="636733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1B4C3C-5646-4517-8338-6E5762DDE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0" t="81282" r="13996" b="-461"/>
          <a:stretch/>
        </p:blipFill>
        <p:spPr bwMode="auto">
          <a:xfrm>
            <a:off x="9515348" y="466949"/>
            <a:ext cx="477671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2D35A4D-8CCC-4F34-B280-7FC9C3FC7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7" t="81282" r="20381" b="-461"/>
          <a:stretch/>
        </p:blipFill>
        <p:spPr bwMode="auto">
          <a:xfrm>
            <a:off x="8579326" y="482224"/>
            <a:ext cx="394544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B549940-1B6A-4CB4-B893-11B00A212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t="81282" r="23124" b="-461"/>
          <a:stretch/>
        </p:blipFill>
        <p:spPr bwMode="auto">
          <a:xfrm>
            <a:off x="8318052" y="497879"/>
            <a:ext cx="261257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1F9D01B-8706-499F-91E3-CFD044C8D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5" t="81282" r="24440" b="-461"/>
          <a:stretch/>
        </p:blipFill>
        <p:spPr bwMode="auto">
          <a:xfrm>
            <a:off x="8022820" y="499886"/>
            <a:ext cx="358807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0E0B7B9-93D7-4088-9F71-1ABA5CBC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6" t="81282" r="26267" b="-461"/>
          <a:stretch/>
        </p:blipFill>
        <p:spPr bwMode="auto">
          <a:xfrm>
            <a:off x="7497704" y="497879"/>
            <a:ext cx="524783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6D864A4-1526-4778-B2CF-96F230CF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8" t="81282" r="39758" b="-461"/>
          <a:stretch/>
        </p:blipFill>
        <p:spPr bwMode="auto">
          <a:xfrm>
            <a:off x="5741158" y="500970"/>
            <a:ext cx="354842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5AB789D-F978-4762-972C-71F95BD4F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9" t="81282" r="29601" b="-461"/>
          <a:stretch/>
        </p:blipFill>
        <p:spPr bwMode="auto">
          <a:xfrm>
            <a:off x="7162412" y="494573"/>
            <a:ext cx="361276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6F26106-CA29-401A-A8C5-E624C181C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9" t="81282" r="32239" b="-461"/>
          <a:stretch/>
        </p:blipFill>
        <p:spPr bwMode="auto">
          <a:xfrm>
            <a:off x="6684393" y="494573"/>
            <a:ext cx="466300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325F597-0DB7-456B-97FB-D90396D0D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6" t="81282" r="42348" b="-461"/>
          <a:stretch/>
        </p:blipFill>
        <p:spPr bwMode="auto">
          <a:xfrm>
            <a:off x="5163235" y="500970"/>
            <a:ext cx="567453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08717FD8-B32E-4C0E-9E86-A0B5139B4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9" t="81282" r="56590" b="-461"/>
          <a:stretch/>
        </p:blipFill>
        <p:spPr bwMode="auto">
          <a:xfrm>
            <a:off x="3061444" y="500970"/>
            <a:ext cx="570931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DBA99F5-A2AF-492D-9BCD-22EB2806C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81282" r="51814" b="-461"/>
          <a:stretch/>
        </p:blipFill>
        <p:spPr bwMode="auto">
          <a:xfrm>
            <a:off x="3604437" y="482224"/>
            <a:ext cx="682388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1F88796-2F07-4D72-9640-1AE4D9051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81282" r="46169" b="-461"/>
          <a:stretch/>
        </p:blipFill>
        <p:spPr bwMode="auto">
          <a:xfrm>
            <a:off x="4765174" y="500970"/>
            <a:ext cx="396631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2723362-24B6-4C60-9B19-0BDD7E0F8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4" t="81282" r="49073" b="-461"/>
          <a:stretch/>
        </p:blipFill>
        <p:spPr bwMode="auto">
          <a:xfrm>
            <a:off x="4302840" y="509520"/>
            <a:ext cx="460904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B843880-FD64-4C82-BB1F-1BFD87CE0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9" t="81282" r="67970" b="-461"/>
          <a:stretch/>
        </p:blipFill>
        <p:spPr bwMode="auto">
          <a:xfrm>
            <a:off x="1659739" y="468576"/>
            <a:ext cx="332425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57C3CE9-38CB-454B-836B-7FDC2BE0B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4" t="81282" r="65553" b="-461"/>
          <a:stretch/>
        </p:blipFill>
        <p:spPr bwMode="auto">
          <a:xfrm>
            <a:off x="1980284" y="509520"/>
            <a:ext cx="385054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AEFBC8B7-18E3-45A4-AA8A-8641A0880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81282" r="70652" b="-461"/>
          <a:stretch/>
        </p:blipFill>
        <p:spPr bwMode="auto">
          <a:xfrm>
            <a:off x="1299853" y="468576"/>
            <a:ext cx="332425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667687B-E888-40F4-AFA8-2E2A54514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81282" r="73063" b="-461"/>
          <a:stretch/>
        </p:blipFill>
        <p:spPr bwMode="auto">
          <a:xfrm>
            <a:off x="946859" y="468576"/>
            <a:ext cx="357468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מלבן 30">
            <a:extLst>
              <a:ext uri="{FF2B5EF4-FFF2-40B4-BE49-F238E27FC236}">
                <a16:creationId xmlns:a16="http://schemas.microsoft.com/office/drawing/2014/main" id="{E5D0D5BB-E28D-455C-9EB1-5EB38FE0C97B}"/>
              </a:ext>
            </a:extLst>
          </p:cNvPr>
          <p:cNvSpPr/>
          <p:nvPr/>
        </p:nvSpPr>
        <p:spPr>
          <a:xfrm>
            <a:off x="4286824" y="1835973"/>
            <a:ext cx="724767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الأب العجوز    طلب  من الأبناء   أن يتوقفوا عَن الشِّجار، </a:t>
            </a:r>
            <a:endParaRPr lang="he-IL" sz="3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C37D4453-AB48-4AE5-BF9E-A3FC61C6D17A}"/>
              </a:ext>
            </a:extLst>
          </p:cNvPr>
          <p:cNvSpPr/>
          <p:nvPr/>
        </p:nvSpPr>
        <p:spPr>
          <a:xfrm>
            <a:off x="657496" y="1835973"/>
            <a:ext cx="362932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ولكن هم لم يسمعوا بصوته</a:t>
            </a:r>
            <a:endParaRPr lang="he-IL" sz="3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9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C399269-97EE-4AD4-A04D-125CA408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9"/>
          <a:stretch/>
        </p:blipFill>
        <p:spPr bwMode="auto">
          <a:xfrm>
            <a:off x="11052762" y="472008"/>
            <a:ext cx="821776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4DC91A-C128-455F-B6DD-17DCB25ED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r="74601"/>
          <a:stretch/>
        </p:blipFill>
        <p:spPr bwMode="auto">
          <a:xfrm>
            <a:off x="2778055" y="508488"/>
            <a:ext cx="43088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4BCF582-E5F2-43B6-911C-3E2508FB5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82792"/>
          <a:stretch/>
        </p:blipFill>
        <p:spPr bwMode="auto">
          <a:xfrm>
            <a:off x="1923625" y="481191"/>
            <a:ext cx="31463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92E0A72-4F76-4233-9ED1-4083CCE1D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91381"/>
          <a:stretch/>
        </p:blipFill>
        <p:spPr bwMode="auto">
          <a:xfrm>
            <a:off x="408856" y="467544"/>
            <a:ext cx="751016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D8F19AC-9A32-4E5B-AE05-06AF96150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r="65096"/>
          <a:stretch/>
        </p:blipFill>
        <p:spPr bwMode="auto">
          <a:xfrm>
            <a:off x="4110091" y="472000"/>
            <a:ext cx="245660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A75CCC7-6B5F-458A-8E01-6F755A871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3" r="44740"/>
          <a:stretch/>
        </p:blipFill>
        <p:spPr bwMode="auto">
          <a:xfrm>
            <a:off x="6033523" y="485651"/>
            <a:ext cx="693231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2D3A145-68CF-4A58-AA54-628DACB17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1" r="19923"/>
          <a:stretch/>
        </p:blipFill>
        <p:spPr bwMode="auto">
          <a:xfrm>
            <a:off x="9139111" y="472005"/>
            <a:ext cx="399217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8B5AC2B-F913-4362-8E93-A73B0D8E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0" r="38423"/>
          <a:stretch/>
        </p:blipFill>
        <p:spPr bwMode="auto">
          <a:xfrm>
            <a:off x="7295860" y="472001"/>
            <a:ext cx="11480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4A4A58E-ACD0-4D6A-9CE5-3C655B8DC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6" r="10287"/>
          <a:stretch/>
        </p:blipFill>
        <p:spPr bwMode="auto">
          <a:xfrm>
            <a:off x="10229009" y="472007"/>
            <a:ext cx="431075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6D21C42-4C24-4861-B518-6EA83D717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8" r="16325"/>
          <a:stretch/>
        </p:blipFill>
        <p:spPr bwMode="auto">
          <a:xfrm>
            <a:off x="9531790" y="472006"/>
            <a:ext cx="431075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018B885-0B4A-48A8-AE3D-2BF79FD03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8" r="6954"/>
          <a:stretch/>
        </p:blipFill>
        <p:spPr bwMode="auto">
          <a:xfrm>
            <a:off x="10646229" y="472008"/>
            <a:ext cx="40653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66D7F89-CFD8-4BEC-889A-D91FFCABE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3" r="13806"/>
          <a:stretch/>
        </p:blipFill>
        <p:spPr bwMode="auto">
          <a:xfrm>
            <a:off x="9962865" y="472007"/>
            <a:ext cx="293949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975BD92-256F-486E-9BC1-F2B53A728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5" r="26714"/>
          <a:stretch/>
        </p:blipFill>
        <p:spPr bwMode="auto">
          <a:xfrm>
            <a:off x="8501848" y="472004"/>
            <a:ext cx="293949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38013C6-2195-411D-BAA9-2B83B5172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3" r="35538"/>
          <a:stretch/>
        </p:blipFill>
        <p:spPr bwMode="auto">
          <a:xfrm>
            <a:off x="7426012" y="472002"/>
            <a:ext cx="371282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2B22AC-E99B-4B63-9EB5-3F369F0F9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3" r="31276"/>
          <a:stretch/>
        </p:blipFill>
        <p:spPr bwMode="auto">
          <a:xfrm>
            <a:off x="7704973" y="485651"/>
            <a:ext cx="536224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7178C6B-5665-44B3-994B-6B7A275D6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6" r="23247"/>
          <a:stretch/>
        </p:blipFill>
        <p:spPr bwMode="auto">
          <a:xfrm>
            <a:off x="8727235" y="472005"/>
            <a:ext cx="431075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BBF4939-9791-4E51-9C0D-BA981538A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7" r="29347"/>
          <a:stretch/>
        </p:blipFill>
        <p:spPr bwMode="auto">
          <a:xfrm>
            <a:off x="8214955" y="472003"/>
            <a:ext cx="259309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C3DD00-FFA0-4D46-9F19-87413F0D4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8" r="50473"/>
          <a:stretch/>
        </p:blipFill>
        <p:spPr bwMode="auto">
          <a:xfrm>
            <a:off x="5717161" y="485651"/>
            <a:ext cx="351347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C7EDABE-9BBA-4577-AE2A-AD36481C9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9" r="39869"/>
          <a:stretch/>
        </p:blipFill>
        <p:spPr bwMode="auto">
          <a:xfrm>
            <a:off x="6723453" y="472003"/>
            <a:ext cx="563221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0B54DAB-2E3B-42E2-94C4-444B4651C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r="53503"/>
          <a:stretch/>
        </p:blipFill>
        <p:spPr bwMode="auto">
          <a:xfrm>
            <a:off x="5247155" y="485651"/>
            <a:ext cx="473877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85EA918-6BED-4F22-A5A6-05983EBC1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7" r="57411"/>
          <a:stretch/>
        </p:blipFill>
        <p:spPr bwMode="auto">
          <a:xfrm>
            <a:off x="4670011" y="485651"/>
            <a:ext cx="59739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A453272-6C2A-4592-898A-34254B8A7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r="62239"/>
          <a:stretch/>
        </p:blipFill>
        <p:spPr bwMode="auto">
          <a:xfrm>
            <a:off x="4325921" y="484536"/>
            <a:ext cx="351348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0DAFE79-696C-4906-8921-DF5845EB7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8" r="67090"/>
          <a:stretch/>
        </p:blipFill>
        <p:spPr bwMode="auto">
          <a:xfrm>
            <a:off x="3986061" y="470888"/>
            <a:ext cx="13659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64F5C38-3954-4789-927B-0AFC5CFD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r="68160"/>
          <a:stretch/>
        </p:blipFill>
        <p:spPr bwMode="auto">
          <a:xfrm>
            <a:off x="3449837" y="489688"/>
            <a:ext cx="536224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C5DBF115-6622-48C6-98B0-99DFC9015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7" r="72743"/>
          <a:stretch/>
        </p:blipFill>
        <p:spPr bwMode="auto">
          <a:xfrm>
            <a:off x="3218686" y="508488"/>
            <a:ext cx="238611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9FEAB1C-DE36-4C07-84EF-CE7ECD91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r="78266"/>
          <a:stretch/>
        </p:blipFill>
        <p:spPr bwMode="auto">
          <a:xfrm>
            <a:off x="2470357" y="484536"/>
            <a:ext cx="31463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37FFA0DC-927A-42B2-AE25-B09FA61D3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r="80842"/>
          <a:stretch/>
        </p:blipFill>
        <p:spPr bwMode="auto">
          <a:xfrm>
            <a:off x="2243286" y="482567"/>
            <a:ext cx="222278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F3D08D1-D4F5-49C0-AB97-F7C32FB7B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r="84844"/>
          <a:stretch/>
        </p:blipFill>
        <p:spPr bwMode="auto">
          <a:xfrm>
            <a:off x="1578171" y="476040"/>
            <a:ext cx="386819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A459122D-692F-4EEC-951B-D48FF5E1C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87902"/>
          <a:stretch/>
        </p:blipFill>
        <p:spPr bwMode="auto">
          <a:xfrm>
            <a:off x="1163070" y="481191"/>
            <a:ext cx="422713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מלבן 32">
            <a:extLst>
              <a:ext uri="{FF2B5EF4-FFF2-40B4-BE49-F238E27FC236}">
                <a16:creationId xmlns:a16="http://schemas.microsoft.com/office/drawing/2014/main" id="{3F4513C4-1A94-4534-9401-59C291E1E24F}"/>
              </a:ext>
            </a:extLst>
          </p:cNvPr>
          <p:cNvSpPr/>
          <p:nvPr/>
        </p:nvSpPr>
        <p:spPr>
          <a:xfrm>
            <a:off x="6439988" y="1678125"/>
            <a:ext cx="544149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في أحد الأيّام أخَذَ الأب خمسة أغصان.         </a:t>
            </a:r>
            <a:endParaRPr lang="he-IL" sz="3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C16A0E69-B17F-4912-8A0D-B351EDC82612}"/>
              </a:ext>
            </a:extLst>
          </p:cNvPr>
          <p:cNvGrpSpPr/>
          <p:nvPr/>
        </p:nvGrpSpPr>
        <p:grpSpPr>
          <a:xfrm>
            <a:off x="690411" y="3810555"/>
            <a:ext cx="3295650" cy="2538957"/>
            <a:chOff x="0" y="0"/>
            <a:chExt cx="2628900" cy="2714625"/>
          </a:xfrm>
        </p:grpSpPr>
        <p:pic>
          <p:nvPicPr>
            <p:cNvPr id="35" name="irc_mi" descr="نتيجة بحث الصور عن האב והבנים">
              <a:hlinkClick r:id="rId3"/>
              <a:extLst>
                <a:ext uri="{FF2B5EF4-FFF2-40B4-BE49-F238E27FC236}">
                  <a16:creationId xmlns:a16="http://schemas.microsoft.com/office/drawing/2014/main" id="{B34092FB-5455-4F29-9D15-6F98E9636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28" b="3054"/>
            <a:stretch/>
          </p:blipFill>
          <p:spPr bwMode="auto">
            <a:xfrm>
              <a:off x="0" y="0"/>
              <a:ext cx="2628900" cy="271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C1AEDB69-A5F6-4D21-B37D-C2FA2BF4E9A6}"/>
                </a:ext>
              </a:extLst>
            </p:cNvPr>
            <p:cNvSpPr/>
            <p:nvPr/>
          </p:nvSpPr>
          <p:spPr>
            <a:xfrm>
              <a:off x="1314450" y="0"/>
              <a:ext cx="1114425" cy="1428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B152EE34-C69D-4B34-9CDC-3FA906493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r="51587"/>
          <a:stretch/>
        </p:blipFill>
        <p:spPr bwMode="auto">
          <a:xfrm>
            <a:off x="2519619" y="3513982"/>
            <a:ext cx="699067" cy="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מלבן 37">
            <a:extLst>
              <a:ext uri="{FF2B5EF4-FFF2-40B4-BE49-F238E27FC236}">
                <a16:creationId xmlns:a16="http://schemas.microsoft.com/office/drawing/2014/main" id="{D9EBD1F7-C8EC-430B-BF81-1FC694706E26}"/>
              </a:ext>
            </a:extLst>
          </p:cNvPr>
          <p:cNvSpPr/>
          <p:nvPr/>
        </p:nvSpPr>
        <p:spPr>
          <a:xfrm>
            <a:off x="390143" y="1662941"/>
            <a:ext cx="653895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هو ربط        الأغصان    معًا في رزمة   واحِدَة</a:t>
            </a:r>
            <a:endParaRPr lang="he-IL" sz="3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64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6FA9E81-C4B7-4876-BBC0-132BBA85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30603" b="1257"/>
          <a:stretch/>
        </p:blipFill>
        <p:spPr>
          <a:xfrm rot="5400000">
            <a:off x="-242369" y="403953"/>
            <a:ext cx="6742319" cy="5934419"/>
          </a:xfrm>
          <a:prstGeom prst="rect">
            <a:avLst/>
          </a:prstGeom>
        </p:spPr>
      </p:pic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12826DD-E937-442B-A175-59BF899F92EA}"/>
              </a:ext>
            </a:extLst>
          </p:cNvPr>
          <p:cNvCxnSpPr/>
          <p:nvPr/>
        </p:nvCxnSpPr>
        <p:spPr>
          <a:xfrm>
            <a:off x="279093" y="910728"/>
            <a:ext cx="5816907" cy="0"/>
          </a:xfrm>
          <a:prstGeom prst="line">
            <a:avLst/>
          </a:prstGeom>
          <a:ln w="412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86F9823-5A85-48E2-9A47-71764F68A8FD}"/>
              </a:ext>
            </a:extLst>
          </p:cNvPr>
          <p:cNvCxnSpPr>
            <a:cxnSpLocks/>
          </p:cNvCxnSpPr>
          <p:nvPr/>
        </p:nvCxnSpPr>
        <p:spPr>
          <a:xfrm flipV="1">
            <a:off x="5226892" y="1"/>
            <a:ext cx="0" cy="6857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02CFD1D8-A674-4095-B535-B07BC2660040}"/>
              </a:ext>
            </a:extLst>
          </p:cNvPr>
          <p:cNvSpPr/>
          <p:nvPr/>
        </p:nvSpPr>
        <p:spPr>
          <a:xfrm>
            <a:off x="950513" y="3679024"/>
            <a:ext cx="4356553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2) מה עָשׂוּ הַבָּנִים כָּל הַזְמָן?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6B770E2F-C723-4A67-AEE9-98B5EB408B9D}"/>
              </a:ext>
            </a:extLst>
          </p:cNvPr>
          <p:cNvSpPr/>
          <p:nvPr/>
        </p:nvSpPr>
        <p:spPr>
          <a:xfrm>
            <a:off x="1158604" y="5365567"/>
            <a:ext cx="4551191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3) מָה הָאַב הַזָקֵן בִּקֵשׁ מֵהַבָּנִים?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2B7B5FD-401E-44A7-A694-75B1099EE063}"/>
              </a:ext>
            </a:extLst>
          </p:cNvPr>
          <p:cNvSpPr/>
          <p:nvPr/>
        </p:nvSpPr>
        <p:spPr>
          <a:xfrm>
            <a:off x="362347" y="2043020"/>
            <a:ext cx="4979612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1) כַּמָה בָּנִים הָיוּ לְאָב?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408AC91-DC6A-4BA7-BC22-E3CA33E7D7F5}"/>
              </a:ext>
            </a:extLst>
          </p:cNvPr>
          <p:cNvSpPr/>
          <p:nvPr/>
        </p:nvSpPr>
        <p:spPr>
          <a:xfrm>
            <a:off x="102822" y="3398355"/>
            <a:ext cx="4979612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>
                <a:latin typeface="David" panose="020E0502060401010101" pitchFamily="34" charset="-79"/>
                <a:cs typeface="David" panose="020E0502060401010101" pitchFamily="34" charset="-79"/>
              </a:rPr>
              <a:t>ماذا فعَلوا الأبناء كل الوقت؟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7CC6BF9-19D9-42D2-9678-7E1218F0E5F8}"/>
              </a:ext>
            </a:extLst>
          </p:cNvPr>
          <p:cNvSpPr/>
          <p:nvPr/>
        </p:nvSpPr>
        <p:spPr>
          <a:xfrm>
            <a:off x="1317154" y="5143151"/>
            <a:ext cx="4979612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David" panose="020E0502060401010101" pitchFamily="34" charset="-79"/>
                <a:cs typeface="David" panose="020E0502060401010101" pitchFamily="34" charset="-79"/>
              </a:rPr>
              <a:t>ماذا               طلب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EFB7C2D-6047-4BAE-AFF8-D2BF7E707979}"/>
              </a:ext>
            </a:extLst>
          </p:cNvPr>
          <p:cNvSpPr/>
          <p:nvPr/>
        </p:nvSpPr>
        <p:spPr>
          <a:xfrm>
            <a:off x="-210223" y="884413"/>
            <a:ext cx="5462523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ענוּ עַל הַשְׁאֵלוֹת הַבָּאוֹת</a:t>
            </a:r>
            <a:r>
              <a:rPr lang="ar-SA" sz="2400" b="1" dirty="0">
                <a:latin typeface="David" panose="020E0502060401010101" pitchFamily="34" charset="-79"/>
                <a:cs typeface="David" panose="020E0502060401010101" pitchFamily="34" charset="-79"/>
              </a:rPr>
              <a:t>أجيبوا عن الأسئلة التالية: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DE7C4D5-4B20-4288-8781-113AF3AEA247}"/>
              </a:ext>
            </a:extLst>
          </p:cNvPr>
          <p:cNvCxnSpPr/>
          <p:nvPr/>
        </p:nvCxnSpPr>
        <p:spPr>
          <a:xfrm>
            <a:off x="220335" y="3383404"/>
            <a:ext cx="5816907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67126B27-2B18-473B-82AC-0C69E62027E5}"/>
              </a:ext>
            </a:extLst>
          </p:cNvPr>
          <p:cNvCxnSpPr/>
          <p:nvPr/>
        </p:nvCxnSpPr>
        <p:spPr>
          <a:xfrm>
            <a:off x="161580" y="5084897"/>
            <a:ext cx="5816907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5D43E04-7CF4-4A49-9FF6-6683D629FB09}"/>
              </a:ext>
            </a:extLst>
          </p:cNvPr>
          <p:cNvCxnSpPr/>
          <p:nvPr/>
        </p:nvCxnSpPr>
        <p:spPr>
          <a:xfrm>
            <a:off x="64577" y="6759461"/>
            <a:ext cx="5816907" cy="0"/>
          </a:xfrm>
          <a:prstGeom prst="line">
            <a:avLst/>
          </a:prstGeom>
          <a:ln w="444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מלבן 21">
            <a:extLst>
              <a:ext uri="{FF2B5EF4-FFF2-40B4-BE49-F238E27FC236}">
                <a16:creationId xmlns:a16="http://schemas.microsoft.com/office/drawing/2014/main" id="{455AB5AF-2275-423A-82D3-B0FEDF75D261}"/>
              </a:ext>
            </a:extLst>
          </p:cNvPr>
          <p:cNvSpPr/>
          <p:nvPr/>
        </p:nvSpPr>
        <p:spPr>
          <a:xfrm>
            <a:off x="4533112" y="1735158"/>
            <a:ext cx="471888" cy="9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>
                <a:latin typeface="David" panose="020E0502060401010101" pitchFamily="34" charset="-79"/>
                <a:cs typeface="David" panose="020E0502060401010101" pitchFamily="34" charset="-79"/>
              </a:rPr>
              <a:t>كم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93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105</Words>
  <Application>Microsoft Office PowerPoint</Application>
  <PresentationFormat>מסך רחב</PresentationFormat>
  <Paragraphs>27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ערכת נושא Office</vt:lpstr>
      <vt:lpstr>سنتعلّم نص האב והבנים صفحة 44 في كتابكم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29</cp:revision>
  <dcterms:created xsi:type="dcterms:W3CDTF">2021-01-24T17:11:41Z</dcterms:created>
  <dcterms:modified xsi:type="dcterms:W3CDTF">2021-01-25T14:12:58Z</dcterms:modified>
</cp:coreProperties>
</file>