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0" r:id="rId19"/>
    <p:sldId id="283" r:id="rId20"/>
    <p:sldId id="284" r:id="rId21"/>
    <p:sldId id="285" r:id="rId22"/>
    <p:sldId id="286" r:id="rId23"/>
    <p:sldId id="257" r:id="rId24"/>
    <p:sldId id="275" r:id="rId25"/>
    <p:sldId id="277" r:id="rId26"/>
    <p:sldId id="278" r:id="rId27"/>
    <p:sldId id="279" r:id="rId28"/>
    <p:sldId id="282" r:id="rId29"/>
    <p:sldId id="281" r:id="rId3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FFEDD43-2F7D-4945-872E-D21018C7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E078501-1985-4923-ACF1-BF412E385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207D5E5-9D15-4F2B-A00C-CAFA933C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31BBD74-AD5E-47EF-BBFA-7EC1D026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6AE9AB3-1E4C-4FE7-A249-21F95608C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241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63528F-6D8F-4835-910A-B7ADCD599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A86CEA0-BCBE-4B8B-BE13-B4B21AF3F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DF1A4BE-74CC-4C44-9342-7061886E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BEFD6D-2D0C-4404-BEB3-D7055E34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EE67AC6-6841-4CA2-B6B2-9FFBF8E8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253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937D337-DC0A-4C73-9F1F-419CE9A71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2564AAA-D0FF-4E7A-B19E-5B741BACD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7E6114-F59D-4359-B508-94F823F25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D870B4A-A7F5-4747-B8DE-FA3B5D17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E00B0A-54C7-4802-87EA-8C10D71E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890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67B70A-BB80-4295-95C3-57FFA88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EC59976-1987-42A8-B6E2-27A1B5AAF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1BBC261-ED79-408A-87D0-5CF84D6C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8DF802B-9B23-4E3A-B0BE-3A30326D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5A7DB7B-0238-4D5C-A85F-5459AC75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70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036270A-FB3F-4C2D-80FE-53C24CE0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2BEFC28-06DD-47C4-97E7-0B3BCDFF7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75942F9-2FBD-4F76-9FCF-181CCB2CD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D773DC2-8D19-4D17-87D2-4E6A9E7E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C019F97-3B20-4307-9982-9A4E80596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477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D9755B-A112-472C-98B6-00C29DC7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331907-E3E6-42C9-B3E3-18D855C3B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5A84C3F-04AA-4EDD-8024-34EEEDD22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06F5F6B-F59B-4ECF-9B4A-4E9F19330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04EFBC5-200A-4D9E-9254-10E59D98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AB4AEDE-CAF4-41BD-9771-72372D8C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489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8AA2D4-368E-4A00-AD13-2F196083C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3CEB5FF-7BF6-4F83-B473-86CB1BF10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EC5A207-3547-4F76-A718-9BAF9A79B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AFD9A5B-EA93-44BA-8910-34AA31483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C00FAF8F-1347-4D90-947B-C49C6024E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B9D3B49-330D-4996-97B9-C2CC0633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5A4B066-FA1B-4C1C-99F4-F30BA2478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D52AB94-EC06-4117-B057-5D441F5B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2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8EDAC7-5B6F-4777-BD2C-254789DC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0C0FC52-60CD-477C-BA85-AE47136B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02DA97C-BA31-4A65-807D-22C8408E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9ED3566-F786-476F-864A-C34044A9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092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E852E25-F240-4245-8B06-04A007D3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D401AE2-AD45-4589-8234-6FD496D2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BB605E8-F664-4BCE-8284-C41AD5AF7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542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AD3A0A-3E57-4AA6-8881-DFD8A140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43D842A-D1A9-42C7-B6E5-FCCC49696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64F066A-7FA7-4C4C-B3B5-9C44DAD14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2E5B9D3-E2C3-4CB5-BD98-5E00C745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555FD2F-56E3-46AE-9AE6-FFD82AB93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350651F-A045-4DCB-9501-13FA8FF0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258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E09E9D-5CEA-4130-958A-9E07F54F1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C8581C7-0B0A-49E4-ACCD-89D8F1017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B43B81D-523C-43E9-8D55-0436DEA18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3AB6587-692C-4343-99A5-A4ACDF45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00BA1E1-24DE-466F-8261-B7F6C8B1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2F3B1F3-5DB2-4A86-962C-B2837A70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799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C239507-902A-40F4-89A3-B64A91C0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32B9066-706A-40DB-9F70-E6395A84E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50DD39F-558D-4CFF-914A-6475E1256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FAFE1-2CFE-41A5-AB67-70A7975A9951}" type="datetimeFigureOut">
              <a:rPr lang="he-IL" smtClean="0"/>
              <a:t>כ'/חשון/תשפ"ב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9467ECA-7AC3-4804-BC00-E11E7E092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186B959-20FE-4F7C-BA0E-475F0B683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F3A3-41E3-484F-819A-70F994B777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509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60F60B-4AD4-4C34-A69C-65313F08E5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F91F37B-0CAB-4EAE-BA8F-F334B463CB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3422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428736" y="-978244"/>
            <a:ext cx="3065263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נִבְ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558520" y="-939773"/>
            <a:ext cx="2233305" cy="43242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הֲ</a:t>
            </a:r>
            <a:endParaRPr lang="he-IL" sz="27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9272717" y="2159358"/>
            <a:ext cx="137730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יֶ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32244" y="2496931"/>
            <a:ext cx="3674404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לֶד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336369" y="-353265"/>
            <a:ext cx="3046027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לוּ</a:t>
            </a:r>
          </a:p>
        </p:txBody>
      </p:sp>
    </p:spTree>
    <p:extLst>
      <p:ext uri="{BB962C8B-B14F-4D97-AF65-F5344CB8AC3E}">
        <p14:creationId xmlns:p14="http://schemas.microsoft.com/office/powerpoint/2010/main" val="293155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788610" y="-978244"/>
            <a:ext cx="234551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הֵ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708401" y="-939773"/>
            <a:ext cx="193354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רִ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750939" y="2302560"/>
            <a:ext cx="242085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מַ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71025" y="2321278"/>
            <a:ext cx="423064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הֵר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346339" y="-334646"/>
            <a:ext cx="3703258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יח</a:t>
            </a:r>
            <a:r>
              <a: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ַ</a:t>
            </a:r>
          </a:p>
        </p:txBody>
      </p:sp>
    </p:spTree>
    <p:extLst>
      <p:ext uri="{BB962C8B-B14F-4D97-AF65-F5344CB8AC3E}">
        <p14:creationId xmlns:p14="http://schemas.microsoft.com/office/powerpoint/2010/main" val="292508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661973" y="-664428"/>
            <a:ext cx="2491388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שֶׁ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558520" y="-939773"/>
            <a:ext cx="2233305" cy="43242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הָ</a:t>
            </a:r>
            <a:endParaRPr lang="he-IL" sz="27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769374" y="2185825"/>
            <a:ext cx="2383987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אִ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791229" y="2292094"/>
            <a:ext cx="3768542" cy="88639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טִי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537805" y="-128875"/>
            <a:ext cx="3813865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יָה</a:t>
            </a:r>
          </a:p>
        </p:txBody>
      </p:sp>
    </p:spTree>
    <p:extLst>
      <p:ext uri="{BB962C8B-B14F-4D97-AF65-F5344CB8AC3E}">
        <p14:creationId xmlns:p14="http://schemas.microsoft.com/office/powerpoint/2010/main" val="719457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9107539" y="-939773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עָ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536309" y="-939773"/>
            <a:ext cx="3922869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צַר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934484" y="2185825"/>
            <a:ext cx="2053767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עָ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590289" y="2089437"/>
            <a:ext cx="391028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נָה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686729" y="81029"/>
            <a:ext cx="43588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קֵק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938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907965" y="-939773"/>
            <a:ext cx="2271777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הָ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489465" y="-1261686"/>
            <a:ext cx="2383986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אֲ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994596" y="2185825"/>
            <a:ext cx="193354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דָ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367297" y="2341769"/>
            <a:ext cx="4553947" cy="87100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מָה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824253" y="-226800"/>
            <a:ext cx="1888659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לִ</a:t>
            </a:r>
          </a:p>
        </p:txBody>
      </p:sp>
    </p:spTree>
    <p:extLst>
      <p:ext uri="{BB962C8B-B14F-4D97-AF65-F5344CB8AC3E}">
        <p14:creationId xmlns:p14="http://schemas.microsoft.com/office/powerpoint/2010/main" val="2684541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9305510" y="-939773"/>
            <a:ext cx="14766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112195" y="-760903"/>
            <a:ext cx="3203121" cy="49398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בוֹ</a:t>
            </a:r>
            <a:endParaRPr lang="he-IL" sz="31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828671" y="2341769"/>
            <a:ext cx="430438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הִסְ</a:t>
            </a:r>
            <a:endParaRPr lang="he-IL" sz="26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805564" y="2235300"/>
            <a:ext cx="531467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3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פִּיק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171163" y="-291740"/>
            <a:ext cx="2494594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</a:p>
        </p:txBody>
      </p:sp>
    </p:spTree>
    <p:extLst>
      <p:ext uri="{BB962C8B-B14F-4D97-AF65-F5344CB8AC3E}">
        <p14:creationId xmlns:p14="http://schemas.microsoft.com/office/powerpoint/2010/main" val="362094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907965" y="-939773"/>
            <a:ext cx="227177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5056252" y="-1126093"/>
            <a:ext cx="1418978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יֶ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053914" y="2687628"/>
            <a:ext cx="3288080" cy="41703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לֶד</a:t>
            </a:r>
            <a:endParaRPr lang="he-IL" sz="25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739236" y="2175474"/>
            <a:ext cx="5314678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90502" y="-112250"/>
            <a:ext cx="3579826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עַל</a:t>
            </a:r>
          </a:p>
        </p:txBody>
      </p:sp>
    </p:spTree>
    <p:extLst>
      <p:ext uri="{BB962C8B-B14F-4D97-AF65-F5344CB8AC3E}">
        <p14:creationId xmlns:p14="http://schemas.microsoft.com/office/powerpoint/2010/main" val="263059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631074" y="-645483"/>
            <a:ext cx="266932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שֵׁ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272506" y="-1107148"/>
            <a:ext cx="2823210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נִי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9068915" y="2438738"/>
            <a:ext cx="181331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עֲ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815666" y="2598252"/>
            <a:ext cx="5314678" cy="43242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לוֹת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783936" y="-112250"/>
            <a:ext cx="1830950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לַ</a:t>
            </a:r>
          </a:p>
        </p:txBody>
      </p:sp>
    </p:spTree>
    <p:extLst>
      <p:ext uri="{BB962C8B-B14F-4D97-AF65-F5344CB8AC3E}">
        <p14:creationId xmlns:p14="http://schemas.microsoft.com/office/powerpoint/2010/main" val="2457457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825147" y="-876316"/>
            <a:ext cx="227177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הָ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722676" y="-1107148"/>
            <a:ext cx="3922870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עֵץ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634426" y="2302560"/>
            <a:ext cx="2345514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513993" y="2473882"/>
            <a:ext cx="5314678" cy="43242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שָׁ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705459" y="-67100"/>
            <a:ext cx="4301177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גוּף</a:t>
            </a:r>
          </a:p>
        </p:txBody>
      </p:sp>
    </p:spTree>
    <p:extLst>
      <p:ext uri="{BB962C8B-B14F-4D97-AF65-F5344CB8AC3E}">
        <p14:creationId xmlns:p14="http://schemas.microsoft.com/office/powerpoint/2010/main" val="2046020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089978" y="-491599"/>
            <a:ext cx="376096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אַל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657227" y="-1107148"/>
            <a:ext cx="2053767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כַּ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781350" y="2512353"/>
            <a:ext cx="420820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שֶׁר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513993" y="2473882"/>
            <a:ext cx="5314678" cy="43242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שֶׁ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152902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251888" y="-76302"/>
            <a:ext cx="2241319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אֲ</a:t>
            </a:r>
          </a:p>
        </p:txBody>
      </p:sp>
    </p:spTree>
    <p:extLst>
      <p:ext uri="{BB962C8B-B14F-4D97-AF65-F5344CB8AC3E}">
        <p14:creationId xmlns:p14="http://schemas.microsoft.com/office/powerpoint/2010/main" val="354295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9180877" y="-1065202"/>
            <a:ext cx="152317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</a:t>
            </a:r>
          </a:p>
        </p:txBody>
      </p:sp>
      <p:sp>
        <p:nvSpPr>
          <p:cNvPr id="16" name="מלבן 15"/>
          <p:cNvSpPr/>
          <p:nvPr/>
        </p:nvSpPr>
        <p:spPr>
          <a:xfrm>
            <a:off x="3951175" y="-419824"/>
            <a:ext cx="3522118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דֹל</a:t>
            </a:r>
          </a:p>
        </p:txBody>
      </p:sp>
      <p:sp>
        <p:nvSpPr>
          <p:cNvPr id="21" name="מלבן 20"/>
          <p:cNvSpPr/>
          <p:nvPr/>
        </p:nvSpPr>
        <p:spPr>
          <a:xfrm>
            <a:off x="8089978" y="2529052"/>
            <a:ext cx="364394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פִּתְ</a:t>
            </a:r>
            <a:endParaRPr lang="he-IL" sz="25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10225" y="2990717"/>
            <a:ext cx="4427815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3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אוֹם</a:t>
            </a:r>
            <a:endParaRPr lang="he-IL" sz="23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565781" y="499488"/>
            <a:ext cx="434606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3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רִים</a:t>
            </a:r>
            <a:endParaRPr lang="he-IL" sz="23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2717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586107" y="-491599"/>
            <a:ext cx="2768708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לוֹ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932141" y="-1107148"/>
            <a:ext cx="1503938" cy="486287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1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נִ</a:t>
            </a:r>
            <a:endParaRPr lang="he-IL" sz="31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595675" y="2512353"/>
            <a:ext cx="2579552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שֶׁ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512753" y="2218659"/>
            <a:ext cx="5314678" cy="44781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הָ</a:t>
            </a:r>
            <a:r>
              <a:rPr lang="en-US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152902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306648" y="-2465"/>
            <a:ext cx="4095993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גַשׁ</a:t>
            </a:r>
          </a:p>
        </p:txBody>
      </p:sp>
    </p:spTree>
    <p:extLst>
      <p:ext uri="{BB962C8B-B14F-4D97-AF65-F5344CB8AC3E}">
        <p14:creationId xmlns:p14="http://schemas.microsoft.com/office/powerpoint/2010/main" val="2737847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153245" y="-876316"/>
            <a:ext cx="3464411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יָה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372126" y="-664428"/>
            <a:ext cx="2491388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שֶׁ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193233" y="2361794"/>
            <a:ext cx="3560591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כַב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592786" y="2673300"/>
            <a:ext cx="5314678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שָׁ</a:t>
            </a:r>
            <a:r>
              <a:rPr lang="en-US" sz="2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5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152902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313826" y="111454"/>
            <a:ext cx="2579552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שָׁ</a:t>
            </a:r>
          </a:p>
        </p:txBody>
      </p:sp>
    </p:spTree>
    <p:extLst>
      <p:ext uri="{BB962C8B-B14F-4D97-AF65-F5344CB8AC3E}">
        <p14:creationId xmlns:p14="http://schemas.microsoft.com/office/powerpoint/2010/main" val="2006584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131972" y="-972205"/>
            <a:ext cx="3804247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כַב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464998" y="-849847"/>
            <a:ext cx="2345514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697807" y="2519412"/>
            <a:ext cx="4429418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נִים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592786" y="2673300"/>
            <a:ext cx="5314678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שָׁ</a:t>
            </a:r>
            <a:r>
              <a:rPr lang="en-US" sz="2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25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154510" y="754749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519183" y="7280"/>
            <a:ext cx="190949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פָּ</a:t>
            </a:r>
          </a:p>
        </p:txBody>
      </p:sp>
    </p:spTree>
    <p:extLst>
      <p:ext uri="{BB962C8B-B14F-4D97-AF65-F5344CB8AC3E}">
        <p14:creationId xmlns:p14="http://schemas.microsoft.com/office/powerpoint/2010/main" val="1051675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son Lying Down Clipart - Clipart Suggest">
            <a:extLst>
              <a:ext uri="{FF2B5EF4-FFF2-40B4-BE49-F238E27FC236}">
                <a16:creationId xmlns:a16="http://schemas.microsoft.com/office/drawing/2014/main" id="{72236E5E-94DD-49E7-A65D-11CFBD0057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9" t="48009" r="4778" b="13334"/>
          <a:stretch/>
        </p:blipFill>
        <p:spPr bwMode="auto">
          <a:xfrm>
            <a:off x="257502" y="367863"/>
            <a:ext cx="11676995" cy="420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641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g Licking Face Stock Illustrations – 69 Dog Licking Face Stock  Illustrations, Vectors &amp; Clipart - Dreamstime">
            <a:extLst>
              <a:ext uri="{FF2B5EF4-FFF2-40B4-BE49-F238E27FC236}">
                <a16:creationId xmlns:a16="http://schemas.microsoft.com/office/drawing/2014/main" id="{CBAE2FA2-E6FC-4749-B5EF-FBC8A99E3C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7" t="9962" r="2337" b="9732"/>
          <a:stretch/>
        </p:blipFill>
        <p:spPr bwMode="auto">
          <a:xfrm>
            <a:off x="546537" y="0"/>
            <a:ext cx="10163503" cy="697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621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ee Boy Climbing Cliparts, Download Free Boy Climbing Cliparts png images,  Free ClipArts on Clipart Library">
            <a:extLst>
              <a:ext uri="{FF2B5EF4-FFF2-40B4-BE49-F238E27FC236}">
                <a16:creationId xmlns:a16="http://schemas.microsoft.com/office/drawing/2014/main" id="{E700CBCA-3E35-40C9-8939-81E241891D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0" b="3018"/>
          <a:stretch/>
        </p:blipFill>
        <p:spPr bwMode="auto">
          <a:xfrm>
            <a:off x="819807" y="0"/>
            <a:ext cx="95118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167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llustration of a man holding a nose - Stock Illustration [46194221] - PIXTA">
            <a:extLst>
              <a:ext uri="{FF2B5EF4-FFF2-40B4-BE49-F238E27FC236}">
                <a16:creationId xmlns:a16="http://schemas.microsoft.com/office/drawing/2014/main" id="{8B4DABB8-FCE8-4CB3-808C-F597A15C42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" r="7438"/>
          <a:stretch/>
        </p:blipFill>
        <p:spPr bwMode="auto">
          <a:xfrm>
            <a:off x="515005" y="0"/>
            <a:ext cx="6358761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150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wo Boys Running Fast And Slow Illustration Royalty Free Cliparts, Vectors,  And Stock Illustration. Image 46911118.">
            <a:extLst>
              <a:ext uri="{FF2B5EF4-FFF2-40B4-BE49-F238E27FC236}">
                <a16:creationId xmlns:a16="http://schemas.microsoft.com/office/drawing/2014/main" id="{8AE2BDA2-0E1C-492A-9895-236A68A97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" r="5557"/>
          <a:stretch/>
        </p:blipFill>
        <p:spPr bwMode="auto">
          <a:xfrm>
            <a:off x="325820" y="0"/>
            <a:ext cx="11708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40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676B33EE-8E4B-42BD-A254-EA5244BB2A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2" r="5630"/>
          <a:stretch/>
        </p:blipFill>
        <p:spPr bwMode="auto">
          <a:xfrm>
            <a:off x="1145628" y="127603"/>
            <a:ext cx="10415751" cy="658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268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9E40F31E-BBF3-4CA5-9EC2-2F07D037C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999"/>
            <a:ext cx="11939752" cy="646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56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821804" y="-1065202"/>
            <a:ext cx="2241319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חֲ</a:t>
            </a:r>
          </a:p>
        </p:txBody>
      </p:sp>
      <p:sp>
        <p:nvSpPr>
          <p:cNvPr id="16" name="מלבן 15"/>
          <p:cNvSpPr/>
          <p:nvPr/>
        </p:nvSpPr>
        <p:spPr>
          <a:xfrm>
            <a:off x="3850078" y="-607015"/>
            <a:ext cx="3743333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דֹב</a:t>
            </a:r>
          </a:p>
        </p:txBody>
      </p:sp>
      <p:sp>
        <p:nvSpPr>
          <p:cNvPr id="21" name="מלבן 20"/>
          <p:cNvSpPr/>
          <p:nvPr/>
        </p:nvSpPr>
        <p:spPr>
          <a:xfrm>
            <a:off x="9253812" y="2249901"/>
            <a:ext cx="1377301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יָ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649173" y="2202962"/>
            <a:ext cx="3990195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צָא</a:t>
            </a:r>
            <a:endParaRPr lang="he-IL" sz="29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378437" y="-258478"/>
            <a:ext cx="211468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בֵ</a:t>
            </a:r>
          </a:p>
        </p:txBody>
      </p:sp>
    </p:spTree>
    <p:extLst>
      <p:ext uri="{BB962C8B-B14F-4D97-AF65-F5344CB8AC3E}">
        <p14:creationId xmlns:p14="http://schemas.microsoft.com/office/powerpoint/2010/main" val="138661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868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769707" y="-1065202"/>
            <a:ext cx="2345514" cy="45550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מִ</a:t>
            </a:r>
          </a:p>
        </p:txBody>
      </p:sp>
      <p:sp>
        <p:nvSpPr>
          <p:cNvPr id="16" name="מלבן 15"/>
          <p:cNvSpPr/>
          <p:nvPr/>
        </p:nvSpPr>
        <p:spPr>
          <a:xfrm>
            <a:off x="3539606" y="-957211"/>
            <a:ext cx="4267515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בֵּין</a:t>
            </a:r>
          </a:p>
        </p:txBody>
      </p:sp>
      <p:sp>
        <p:nvSpPr>
          <p:cNvPr id="21" name="מלבן 20"/>
          <p:cNvSpPr/>
          <p:nvPr/>
        </p:nvSpPr>
        <p:spPr>
          <a:xfrm>
            <a:off x="9006148" y="2249901"/>
            <a:ext cx="1872629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עֵ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72881" y="2880038"/>
            <a:ext cx="434606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3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צִים</a:t>
            </a: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27348" y="-143062"/>
            <a:ext cx="2457724" cy="47859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הָ</a:t>
            </a:r>
          </a:p>
        </p:txBody>
      </p:sp>
    </p:spTree>
    <p:extLst>
      <p:ext uri="{BB962C8B-B14F-4D97-AF65-F5344CB8AC3E}">
        <p14:creationId xmlns:p14="http://schemas.microsoft.com/office/powerpoint/2010/main" val="15863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763020" y="-1065202"/>
            <a:ext cx="43588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הִת</a:t>
            </a:r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569065" y="-1029694"/>
            <a:ext cx="2308644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קָ</a:t>
            </a:r>
          </a:p>
        </p:txBody>
      </p:sp>
      <p:sp>
        <p:nvSpPr>
          <p:cNvPr id="21" name="מלבן 20"/>
          <p:cNvSpPr/>
          <p:nvPr/>
        </p:nvSpPr>
        <p:spPr>
          <a:xfrm>
            <a:off x="8882306" y="2235300"/>
            <a:ext cx="210025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אֲ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4821537" y="2695729"/>
            <a:ext cx="1803699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לֵ</a:t>
            </a:r>
            <a:endParaRPr lang="he-IL" sz="27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434567" y="-51931"/>
            <a:ext cx="380424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רֵב</a:t>
            </a:r>
          </a:p>
        </p:txBody>
      </p:sp>
    </p:spTree>
    <p:extLst>
      <p:ext uri="{BB962C8B-B14F-4D97-AF65-F5344CB8AC3E}">
        <p14:creationId xmlns:p14="http://schemas.microsoft.com/office/powerpoint/2010/main" val="225934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7684143" y="-977650"/>
            <a:ext cx="4458272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הֶם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771844" y="-1029694"/>
            <a:ext cx="1903085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עָ</a:t>
            </a:r>
            <a:endParaRPr lang="he-IL" sz="28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9265424" y="2322852"/>
            <a:ext cx="133401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יָ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762922" y="2194334"/>
            <a:ext cx="3861956" cy="47859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רַד</a:t>
            </a:r>
            <a:endParaRPr lang="he-IL" sz="30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224966" y="265573"/>
            <a:ext cx="3599062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לָה</a:t>
            </a:r>
          </a:p>
        </p:txBody>
      </p:sp>
    </p:spTree>
    <p:extLst>
      <p:ext uri="{BB962C8B-B14F-4D97-AF65-F5344CB8AC3E}">
        <p14:creationId xmlns:p14="http://schemas.microsoft.com/office/powerpoint/2010/main" val="276796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827886" y="-977650"/>
            <a:ext cx="2170786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חָ</a:t>
            </a:r>
            <a:endParaRPr lang="he-IL" sz="28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488772" y="-684461"/>
            <a:ext cx="4432624" cy="44781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שַׁב</a:t>
            </a:r>
            <a:endParaRPr lang="he-IL" sz="28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9265423" y="2322852"/>
            <a:ext cx="133402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זָ</a:t>
            </a:r>
            <a:endParaRPr lang="he-IL" sz="27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05578" y="2072074"/>
            <a:ext cx="4477509" cy="47859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רִיז</a:t>
            </a:r>
            <a:r>
              <a:rPr lang="en-US" sz="30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30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551026" y="132201"/>
            <a:ext cx="4208203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7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מֵת</a:t>
            </a:r>
          </a:p>
        </p:txBody>
      </p:sp>
    </p:spTree>
    <p:extLst>
      <p:ext uri="{BB962C8B-B14F-4D97-AF65-F5344CB8AC3E}">
        <p14:creationId xmlns:p14="http://schemas.microsoft.com/office/powerpoint/2010/main" val="363696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475855" y="-444291"/>
            <a:ext cx="333617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הָלְ</a:t>
            </a:r>
            <a:endParaRPr lang="he-IL" sz="2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179730" y="-873490"/>
            <a:ext cx="325121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כו</a:t>
            </a:r>
            <a:r>
              <a:rPr lang="he-IL" sz="3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ּ</a:t>
            </a:r>
            <a:endParaRPr lang="he-IL" sz="3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964140" y="2283524"/>
            <a:ext cx="1994457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4849595" y="2206579"/>
            <a:ext cx="1483098" cy="47859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יַ</a:t>
            </a:r>
            <a:r>
              <a:rPr lang="en-US" sz="30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30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322964" y="80363"/>
            <a:ext cx="3743333" cy="46320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95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עַר</a:t>
            </a:r>
          </a:p>
        </p:txBody>
      </p:sp>
    </p:spTree>
    <p:extLst>
      <p:ext uri="{BB962C8B-B14F-4D97-AF65-F5344CB8AC3E}">
        <p14:creationId xmlns:p14="http://schemas.microsoft.com/office/powerpoint/2010/main" val="54327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/>
        </p:nvSpPr>
        <p:spPr>
          <a:xfrm>
            <a:off x="7828671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1" name="מלבן מעוגל 10"/>
          <p:cNvSpPr/>
          <p:nvPr/>
        </p:nvSpPr>
        <p:spPr>
          <a:xfrm>
            <a:off x="78286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2" name="מלבן מעוגל 11"/>
          <p:cNvSpPr/>
          <p:nvPr/>
        </p:nvSpPr>
        <p:spPr>
          <a:xfrm>
            <a:off x="3577703" y="1611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3" name="מלבן מעוגל 12"/>
          <p:cNvSpPr/>
          <p:nvPr/>
        </p:nvSpPr>
        <p:spPr>
          <a:xfrm>
            <a:off x="3586871" y="3386992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8346182" y="-836611"/>
            <a:ext cx="3230372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הַיְ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851916" y="-581661"/>
            <a:ext cx="1661031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</a:t>
            </a:r>
            <a:endParaRPr lang="he-IL" sz="26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804641" y="1987827"/>
            <a:ext cx="231345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אֶ</a:t>
            </a:r>
            <a:endParaRPr lang="he-IL" sz="30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632758" y="2216307"/>
            <a:ext cx="4123245" cy="47859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0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חַד</a:t>
            </a:r>
            <a:r>
              <a:rPr lang="en-US" sz="30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endParaRPr lang="he-IL" sz="305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מעוגל 11">
            <a:extLst>
              <a:ext uri="{FF2B5EF4-FFF2-40B4-BE49-F238E27FC236}">
                <a16:creationId xmlns:a16="http://schemas.microsoft.com/office/drawing/2014/main" id="{C27F40B3-4D3A-4032-9C37-3C687A96B11D}"/>
              </a:ext>
            </a:extLst>
          </p:cNvPr>
          <p:cNvSpPr/>
          <p:nvPr/>
        </p:nvSpPr>
        <p:spPr>
          <a:xfrm rot="16200000">
            <a:off x="-288817" y="754748"/>
            <a:ext cx="4114800" cy="309562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hangingPunct="1">
              <a:defRPr/>
            </a:pPr>
            <a:endParaRPr lang="he-IL" dirty="0"/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A1E78FC8-0888-4885-97F5-DA086725A79B}"/>
              </a:ext>
            </a:extLst>
          </p:cNvPr>
          <p:cNvSpPr/>
          <p:nvPr/>
        </p:nvSpPr>
        <p:spPr>
          <a:xfrm rot="16200000">
            <a:off x="-400591" y="541587"/>
            <a:ext cx="434606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30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דִים</a:t>
            </a:r>
            <a:endParaRPr lang="he-IL" sz="23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316137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121</Words>
  <Application>Microsoft Office PowerPoint</Application>
  <PresentationFormat>מסך רחב</PresentationFormat>
  <Paragraphs>105</Paragraphs>
  <Slides>29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eman masri</dc:creator>
  <cp:lastModifiedBy>eman masri</cp:lastModifiedBy>
  <cp:revision>10</cp:revision>
  <dcterms:created xsi:type="dcterms:W3CDTF">2021-06-01T01:20:19Z</dcterms:created>
  <dcterms:modified xsi:type="dcterms:W3CDTF">2021-10-26T03:53:01Z</dcterms:modified>
</cp:coreProperties>
</file>