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80" r:id="rId19"/>
    <p:sldId id="283" r:id="rId20"/>
    <p:sldId id="284" r:id="rId21"/>
    <p:sldId id="285" r:id="rId22"/>
    <p:sldId id="286" r:id="rId23"/>
    <p:sldId id="257" r:id="rId24"/>
    <p:sldId id="275" r:id="rId25"/>
    <p:sldId id="277" r:id="rId26"/>
    <p:sldId id="278" r:id="rId27"/>
    <p:sldId id="279" r:id="rId28"/>
    <p:sldId id="282" r:id="rId29"/>
    <p:sldId id="281" r:id="rId30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26" autoAdjust="0"/>
    <p:restoredTop sz="94660"/>
  </p:normalViewPr>
  <p:slideViewPr>
    <p:cSldViewPr snapToGrid="0">
      <p:cViewPr varScale="1">
        <p:scale>
          <a:sx n="84" d="100"/>
          <a:sy n="84" d="100"/>
        </p:scale>
        <p:origin x="61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FFEDD43-2F7D-4945-872E-D21018C717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CE078501-1985-4923-ACF1-BF412E3859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F207D5E5-9D15-4F2B-A00C-CAFA933C5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AFE1-2CFE-41A5-AB67-70A7975A9951}" type="datetimeFigureOut">
              <a:rPr lang="he-IL" smtClean="0"/>
              <a:t>כ'/חשון/תשפ"ב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031BBD74-AD5E-47EF-BBFA-7EC1D0265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6AE9AB3-1E4C-4FE7-A249-21F95608C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F3A3-41E3-484F-819A-70F994B7773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2410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663528F-6D8F-4835-910A-B7ADCD599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9A86CEA0-BCBE-4B8B-BE13-B4B21AF3F8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DF1A4BE-74CC-4C44-9342-7061886E4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AFE1-2CFE-41A5-AB67-70A7975A9951}" type="datetimeFigureOut">
              <a:rPr lang="he-IL" smtClean="0"/>
              <a:t>כ'/חשון/תשפ"ב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62BEFD6D-2D0C-4404-BEB3-D7055E34B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4EE67AC6-6841-4CA2-B6B2-9FFBF8E88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F3A3-41E3-484F-819A-70F994B7773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02535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E937D337-DC0A-4C73-9F1F-419CE9A711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72564AAA-D0FF-4E7A-B19E-5B741BACD4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D7E6114-F59D-4359-B508-94F823F25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AFE1-2CFE-41A5-AB67-70A7975A9951}" type="datetimeFigureOut">
              <a:rPr lang="he-IL" smtClean="0"/>
              <a:t>כ'/חשון/תשפ"ב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9D870B4A-A7F5-4747-B8DE-FA3B5D175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9E00B0A-54C7-4802-87EA-8C10D71E3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F3A3-41E3-484F-819A-70F994B7773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58907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067B70A-BB80-4295-95C3-57FFA88AD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2EC59976-1987-42A8-B6E2-27A1B5AAF6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41BBC261-ED79-408A-87D0-5CF84D6CC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AFE1-2CFE-41A5-AB67-70A7975A9951}" type="datetimeFigureOut">
              <a:rPr lang="he-IL" smtClean="0"/>
              <a:t>כ'/חשון/תשפ"ב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8DF802B-9B23-4E3A-B0BE-3A30326D5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65A7DB7B-0238-4D5C-A85F-5459AC755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F3A3-41E3-484F-819A-70F994B7773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30708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036270A-FB3F-4C2D-80FE-53C24CE0B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52BEFC28-06DD-47C4-97E7-0B3BCDFF7A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75942F9-2FBD-4F76-9FCF-181CCB2CD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AFE1-2CFE-41A5-AB67-70A7975A9951}" type="datetimeFigureOut">
              <a:rPr lang="he-IL" smtClean="0"/>
              <a:t>כ'/חשון/תשפ"ב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D773DC2-8D19-4D17-87D2-4E6A9E7E0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BC019F97-3B20-4307-9982-9A4E80596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F3A3-41E3-484F-819A-70F994B7773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94775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2D9755B-A112-472C-98B6-00C29DC79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A331907-E3E6-42C9-B3E3-18D855C3B9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B5A84C3F-04AA-4EDD-8024-34EEEDD22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106F5F6B-F59B-4ECF-9B4A-4E9F19330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AFE1-2CFE-41A5-AB67-70A7975A9951}" type="datetimeFigureOut">
              <a:rPr lang="he-IL" smtClean="0"/>
              <a:t>כ'/חשון/תשפ"ב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A04EFBC5-200A-4D9E-9254-10E59D984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0AB4AEDE-CAF4-41BD-9771-72372D8C0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F3A3-41E3-484F-819A-70F994B7773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54895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D8AA2D4-368E-4A00-AD13-2F196083C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B3CEB5FF-7BF6-4F83-B473-86CB1BF104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DEC5A207-3547-4F76-A718-9BAF9A79BB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8AFD9A5B-EA93-44BA-8910-34AA314836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C00FAF8F-1347-4D90-947B-C49C6024ED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1B9D3B49-330D-4996-97B9-C2CC06335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AFE1-2CFE-41A5-AB67-70A7975A9951}" type="datetimeFigureOut">
              <a:rPr lang="he-IL" smtClean="0"/>
              <a:t>כ'/חשון/תשפ"ב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25A4B066-FA1B-4C1C-99F4-F30BA2478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1D52AB94-EC06-4117-B057-5D441F5B0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F3A3-41E3-484F-819A-70F994B7773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524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A8EDAC7-5B6F-4777-BD2C-254789DCD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A0C0FC52-60CD-477C-BA85-AE47136B8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AFE1-2CFE-41A5-AB67-70A7975A9951}" type="datetimeFigureOut">
              <a:rPr lang="he-IL" smtClean="0"/>
              <a:t>כ'/חשון/תשפ"ב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F02DA97C-BA31-4A65-807D-22C8408E7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59ED3566-F786-476F-864A-C34044A9C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F3A3-41E3-484F-819A-70F994B7773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60929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7E852E25-F240-4245-8B06-04A007D37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AFE1-2CFE-41A5-AB67-70A7975A9951}" type="datetimeFigureOut">
              <a:rPr lang="he-IL" smtClean="0"/>
              <a:t>כ'/חשון/תשפ"ב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8D401AE2-AD45-4589-8234-6FD496D27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3BB605E8-F664-4BCE-8284-C41AD5AF7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F3A3-41E3-484F-819A-70F994B7773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65423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9AD3A0A-3E57-4AA6-8881-DFD8A1409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43D842A-D1A9-42C7-B6E5-FCCC496961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964F066A-7FA7-4C4C-B3B5-9C44DAD144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B2E5B9D3-E2C3-4CB5-BD98-5E00C745F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AFE1-2CFE-41A5-AB67-70A7975A9951}" type="datetimeFigureOut">
              <a:rPr lang="he-IL" smtClean="0"/>
              <a:t>כ'/חשון/תשפ"ב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0555FD2F-56E3-46AE-9AE6-FFD82AB93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2350651F-A045-4DCB-9501-13FA8FF0C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F3A3-41E3-484F-819A-70F994B7773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82586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8E09E9D-5CEA-4130-958A-9E07F54F1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1C8581C7-0B0A-49E4-ACCD-89D8F1017C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5B43B81D-523C-43E9-8D55-0436DEA18D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E3AB6587-692C-4343-99A5-A4ACDF45E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AFE1-2CFE-41A5-AB67-70A7975A9951}" type="datetimeFigureOut">
              <a:rPr lang="he-IL" smtClean="0"/>
              <a:t>כ'/חשון/תשפ"ב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500BA1E1-24DE-466F-8261-B7F6C8B1D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92F3B1F3-5DB2-4A86-962C-B2837A705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F3A3-41E3-484F-819A-70F994B7773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87991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AC239507-902A-40F4-89A3-B64A91C0E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032B9066-706A-40DB-9F70-E6395A84EC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F50DD39F-558D-4CFF-914A-6475E1256C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FAFE1-2CFE-41A5-AB67-70A7975A9951}" type="datetimeFigureOut">
              <a:rPr lang="he-IL" smtClean="0"/>
              <a:t>כ'/חשון/תשפ"ב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9467ECA-7AC3-4804-BC00-E11E7E092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186B959-20FE-4F7C-BA0E-475F0B6839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7F3A3-41E3-484F-819A-70F994B7773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5097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060F60B-4AD4-4C34-A69C-65313F08E5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7F91F37B-0CAB-4EAE-BA8F-F334B463CB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43422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77703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3" name="מלבן מעוגל 12"/>
          <p:cNvSpPr/>
          <p:nvPr/>
        </p:nvSpPr>
        <p:spPr>
          <a:xfrm>
            <a:off x="35868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8428736" y="-978244"/>
            <a:ext cx="3065263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נִבְ</a:t>
            </a:r>
            <a:endParaRPr lang="he-IL" sz="2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4558520" y="-939773"/>
            <a:ext cx="2233305" cy="432426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7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הֲ</a:t>
            </a:r>
            <a:endParaRPr lang="he-IL" sz="275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מלבן 20"/>
          <p:cNvSpPr/>
          <p:nvPr/>
        </p:nvSpPr>
        <p:spPr>
          <a:xfrm>
            <a:off x="9272717" y="2159358"/>
            <a:ext cx="1377300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יֶ</a:t>
            </a:r>
            <a:endParaRPr lang="he-IL" sz="2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2" name="מלבן 21"/>
          <p:cNvSpPr/>
          <p:nvPr/>
        </p:nvSpPr>
        <p:spPr>
          <a:xfrm>
            <a:off x="3432244" y="2496931"/>
            <a:ext cx="3674404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לֶד</a:t>
            </a:r>
            <a:r>
              <a:rPr lang="en-US" sz="27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	</a:t>
            </a:r>
            <a:endParaRPr lang="he-IL" sz="27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8" name="מלבן מעוגל 11">
            <a:extLst>
              <a:ext uri="{FF2B5EF4-FFF2-40B4-BE49-F238E27FC236}">
                <a16:creationId xmlns:a16="http://schemas.microsoft.com/office/drawing/2014/main" id="{C27F40B3-4D3A-4032-9C37-3C687A96B11D}"/>
              </a:ext>
            </a:extLst>
          </p:cNvPr>
          <p:cNvSpPr/>
          <p:nvPr/>
        </p:nvSpPr>
        <p:spPr>
          <a:xfrm rot="16200000">
            <a:off x="-288817" y="754748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23" name="מלבן 22">
            <a:extLst>
              <a:ext uri="{FF2B5EF4-FFF2-40B4-BE49-F238E27FC236}">
                <a16:creationId xmlns:a16="http://schemas.microsoft.com/office/drawing/2014/main" id="{A1E78FC8-0888-4885-97F5-DA086725A79B}"/>
              </a:ext>
            </a:extLst>
          </p:cNvPr>
          <p:cNvSpPr/>
          <p:nvPr/>
        </p:nvSpPr>
        <p:spPr>
          <a:xfrm rot="16200000">
            <a:off x="336369" y="-353265"/>
            <a:ext cx="3046027" cy="486287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1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לוּ</a:t>
            </a:r>
          </a:p>
        </p:txBody>
      </p:sp>
    </p:spTree>
    <p:extLst>
      <p:ext uri="{BB962C8B-B14F-4D97-AF65-F5344CB8AC3E}">
        <p14:creationId xmlns:p14="http://schemas.microsoft.com/office/powerpoint/2010/main" val="29315558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77703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3" name="מלבן מעוגל 12"/>
          <p:cNvSpPr/>
          <p:nvPr/>
        </p:nvSpPr>
        <p:spPr>
          <a:xfrm>
            <a:off x="35868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8788610" y="-978244"/>
            <a:ext cx="2345515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הֵ</a:t>
            </a:r>
            <a:endParaRPr lang="he-IL" sz="29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4708401" y="-939773"/>
            <a:ext cx="1933543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רִ</a:t>
            </a:r>
            <a:endParaRPr lang="he-IL" sz="29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מלבן 20"/>
          <p:cNvSpPr/>
          <p:nvPr/>
        </p:nvSpPr>
        <p:spPr>
          <a:xfrm>
            <a:off x="8750939" y="2302560"/>
            <a:ext cx="2420856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0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מַ</a:t>
            </a:r>
            <a:endParaRPr lang="he-IL" sz="30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2" name="מלבן 21"/>
          <p:cNvSpPr/>
          <p:nvPr/>
        </p:nvSpPr>
        <p:spPr>
          <a:xfrm>
            <a:off x="3471025" y="2321278"/>
            <a:ext cx="4230646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0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הֵר</a:t>
            </a:r>
            <a:r>
              <a:rPr lang="en-US" sz="27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	</a:t>
            </a:r>
            <a:endParaRPr lang="he-IL" sz="27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8" name="מלבן מעוגל 11">
            <a:extLst>
              <a:ext uri="{FF2B5EF4-FFF2-40B4-BE49-F238E27FC236}">
                <a16:creationId xmlns:a16="http://schemas.microsoft.com/office/drawing/2014/main" id="{C27F40B3-4D3A-4032-9C37-3C687A96B11D}"/>
              </a:ext>
            </a:extLst>
          </p:cNvPr>
          <p:cNvSpPr/>
          <p:nvPr/>
        </p:nvSpPr>
        <p:spPr>
          <a:xfrm rot="16200000">
            <a:off x="-288817" y="754748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23" name="מלבן 22">
            <a:extLst>
              <a:ext uri="{FF2B5EF4-FFF2-40B4-BE49-F238E27FC236}">
                <a16:creationId xmlns:a16="http://schemas.microsoft.com/office/drawing/2014/main" id="{A1E78FC8-0888-4885-97F5-DA086725A79B}"/>
              </a:ext>
            </a:extLst>
          </p:cNvPr>
          <p:cNvSpPr/>
          <p:nvPr/>
        </p:nvSpPr>
        <p:spPr>
          <a:xfrm rot="16200000">
            <a:off x="-346339" y="-334646"/>
            <a:ext cx="3703258" cy="486287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10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יח</a:t>
            </a:r>
            <a:r>
              <a:rPr lang="he-IL" sz="31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ַ</a:t>
            </a:r>
          </a:p>
        </p:txBody>
      </p:sp>
    </p:spTree>
    <p:extLst>
      <p:ext uri="{BB962C8B-B14F-4D97-AF65-F5344CB8AC3E}">
        <p14:creationId xmlns:p14="http://schemas.microsoft.com/office/powerpoint/2010/main" val="2925082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77703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3" name="מלבן מעוגל 12"/>
          <p:cNvSpPr/>
          <p:nvPr/>
        </p:nvSpPr>
        <p:spPr>
          <a:xfrm>
            <a:off x="35868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8661973" y="-664428"/>
            <a:ext cx="2491388" cy="40934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שֶׁ</a:t>
            </a:r>
            <a:endParaRPr lang="he-IL" sz="26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4558520" y="-939773"/>
            <a:ext cx="2233305" cy="432426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7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הָ</a:t>
            </a:r>
            <a:endParaRPr lang="he-IL" sz="275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מלבן 20"/>
          <p:cNvSpPr/>
          <p:nvPr/>
        </p:nvSpPr>
        <p:spPr>
          <a:xfrm>
            <a:off x="8769374" y="2185825"/>
            <a:ext cx="2383987" cy="486287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1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אִ</a:t>
            </a:r>
            <a:endParaRPr lang="he-IL" sz="31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2" name="מלבן 21"/>
          <p:cNvSpPr/>
          <p:nvPr/>
        </p:nvSpPr>
        <p:spPr>
          <a:xfrm>
            <a:off x="3791229" y="2292094"/>
            <a:ext cx="3768542" cy="88639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30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טִי</a:t>
            </a:r>
            <a:r>
              <a:rPr lang="en-US" sz="27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	</a:t>
            </a:r>
            <a:endParaRPr lang="he-IL" sz="27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8" name="מלבן מעוגל 11">
            <a:extLst>
              <a:ext uri="{FF2B5EF4-FFF2-40B4-BE49-F238E27FC236}">
                <a16:creationId xmlns:a16="http://schemas.microsoft.com/office/drawing/2014/main" id="{C27F40B3-4D3A-4032-9C37-3C687A96B11D}"/>
              </a:ext>
            </a:extLst>
          </p:cNvPr>
          <p:cNvSpPr/>
          <p:nvPr/>
        </p:nvSpPr>
        <p:spPr>
          <a:xfrm rot="16200000">
            <a:off x="-288817" y="754748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23" name="מלבן 22">
            <a:extLst>
              <a:ext uri="{FF2B5EF4-FFF2-40B4-BE49-F238E27FC236}">
                <a16:creationId xmlns:a16="http://schemas.microsoft.com/office/drawing/2014/main" id="{A1E78FC8-0888-4885-97F5-DA086725A79B}"/>
              </a:ext>
            </a:extLst>
          </p:cNvPr>
          <p:cNvSpPr/>
          <p:nvPr/>
        </p:nvSpPr>
        <p:spPr>
          <a:xfrm rot="16200000">
            <a:off x="-537805" y="-128875"/>
            <a:ext cx="3813865" cy="486287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0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יָה</a:t>
            </a:r>
          </a:p>
        </p:txBody>
      </p:sp>
    </p:spTree>
    <p:extLst>
      <p:ext uri="{BB962C8B-B14F-4D97-AF65-F5344CB8AC3E}">
        <p14:creationId xmlns:p14="http://schemas.microsoft.com/office/powerpoint/2010/main" val="7194575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77703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3" name="מלבן מעוגל 12"/>
          <p:cNvSpPr/>
          <p:nvPr/>
        </p:nvSpPr>
        <p:spPr>
          <a:xfrm>
            <a:off x="35868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9107539" y="-939773"/>
            <a:ext cx="1872629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עָ</a:t>
            </a:r>
            <a:endParaRPr lang="he-IL" sz="2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3536309" y="-939773"/>
            <a:ext cx="3922869" cy="486287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1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צַר</a:t>
            </a:r>
            <a:endParaRPr lang="he-IL" sz="31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מלבן 20"/>
          <p:cNvSpPr/>
          <p:nvPr/>
        </p:nvSpPr>
        <p:spPr>
          <a:xfrm>
            <a:off x="8934484" y="2185825"/>
            <a:ext cx="2053767" cy="486287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1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עָ</a:t>
            </a:r>
            <a:endParaRPr lang="he-IL" sz="31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2" name="מלבן 21"/>
          <p:cNvSpPr/>
          <p:nvPr/>
        </p:nvSpPr>
        <p:spPr>
          <a:xfrm>
            <a:off x="3590289" y="2089437"/>
            <a:ext cx="3910283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30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נָה</a:t>
            </a:r>
            <a:r>
              <a:rPr lang="en-US" sz="27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	</a:t>
            </a:r>
            <a:endParaRPr lang="he-IL" sz="27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8" name="מלבן מעוגל 11">
            <a:extLst>
              <a:ext uri="{FF2B5EF4-FFF2-40B4-BE49-F238E27FC236}">
                <a16:creationId xmlns:a16="http://schemas.microsoft.com/office/drawing/2014/main" id="{C27F40B3-4D3A-4032-9C37-3C687A96B11D}"/>
              </a:ext>
            </a:extLst>
          </p:cNvPr>
          <p:cNvSpPr/>
          <p:nvPr/>
        </p:nvSpPr>
        <p:spPr>
          <a:xfrm rot="16200000">
            <a:off x="-288817" y="754748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23" name="מלבן 22">
            <a:extLst>
              <a:ext uri="{FF2B5EF4-FFF2-40B4-BE49-F238E27FC236}">
                <a16:creationId xmlns:a16="http://schemas.microsoft.com/office/drawing/2014/main" id="{A1E78FC8-0888-4885-97F5-DA086725A79B}"/>
              </a:ext>
            </a:extLst>
          </p:cNvPr>
          <p:cNvSpPr/>
          <p:nvPr/>
        </p:nvSpPr>
        <p:spPr>
          <a:xfrm rot="16200000">
            <a:off x="-686729" y="81029"/>
            <a:ext cx="4358886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70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קֵק</a:t>
            </a:r>
            <a:endParaRPr lang="he-IL" sz="27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793801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77703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3" name="מלבן מעוגל 12"/>
          <p:cNvSpPr/>
          <p:nvPr/>
        </p:nvSpPr>
        <p:spPr>
          <a:xfrm>
            <a:off x="35868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8907965" y="-939773"/>
            <a:ext cx="2271777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הָ</a:t>
            </a:r>
            <a:endParaRPr lang="he-IL" sz="2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4489465" y="-1261686"/>
            <a:ext cx="2383986" cy="486287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1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אֲ</a:t>
            </a:r>
            <a:endParaRPr lang="he-IL" sz="31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מלבן 20"/>
          <p:cNvSpPr/>
          <p:nvPr/>
        </p:nvSpPr>
        <p:spPr>
          <a:xfrm>
            <a:off x="8994596" y="2185825"/>
            <a:ext cx="1933543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דָ</a:t>
            </a:r>
            <a:endParaRPr lang="he-IL" sz="29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2" name="מלבן 21"/>
          <p:cNvSpPr/>
          <p:nvPr/>
        </p:nvSpPr>
        <p:spPr>
          <a:xfrm>
            <a:off x="3367297" y="2341769"/>
            <a:ext cx="4553947" cy="87100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28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מָה</a:t>
            </a:r>
            <a:r>
              <a:rPr lang="en-US" sz="27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	</a:t>
            </a:r>
            <a:endParaRPr lang="he-IL" sz="27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8" name="מלבן מעוגל 11">
            <a:extLst>
              <a:ext uri="{FF2B5EF4-FFF2-40B4-BE49-F238E27FC236}">
                <a16:creationId xmlns:a16="http://schemas.microsoft.com/office/drawing/2014/main" id="{C27F40B3-4D3A-4032-9C37-3C687A96B11D}"/>
              </a:ext>
            </a:extLst>
          </p:cNvPr>
          <p:cNvSpPr/>
          <p:nvPr/>
        </p:nvSpPr>
        <p:spPr>
          <a:xfrm rot="16200000">
            <a:off x="-288817" y="754748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23" name="מלבן 22">
            <a:extLst>
              <a:ext uri="{FF2B5EF4-FFF2-40B4-BE49-F238E27FC236}">
                <a16:creationId xmlns:a16="http://schemas.microsoft.com/office/drawing/2014/main" id="{A1E78FC8-0888-4885-97F5-DA086725A79B}"/>
              </a:ext>
            </a:extLst>
          </p:cNvPr>
          <p:cNvSpPr/>
          <p:nvPr/>
        </p:nvSpPr>
        <p:spPr>
          <a:xfrm rot="16200000">
            <a:off x="824253" y="-226800"/>
            <a:ext cx="1888659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לִ</a:t>
            </a:r>
          </a:p>
        </p:txBody>
      </p:sp>
    </p:spTree>
    <p:extLst>
      <p:ext uri="{BB962C8B-B14F-4D97-AF65-F5344CB8AC3E}">
        <p14:creationId xmlns:p14="http://schemas.microsoft.com/office/powerpoint/2010/main" val="26845412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77703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3" name="מלבן מעוגל 12"/>
          <p:cNvSpPr/>
          <p:nvPr/>
        </p:nvSpPr>
        <p:spPr>
          <a:xfrm>
            <a:off x="35868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9305510" y="-939773"/>
            <a:ext cx="1476686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גָ</a:t>
            </a:r>
            <a:endParaRPr lang="he-IL" sz="2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4112195" y="-760903"/>
            <a:ext cx="3203121" cy="49398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1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בוֹ</a:t>
            </a:r>
            <a:endParaRPr lang="he-IL" sz="315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מלבן 20"/>
          <p:cNvSpPr/>
          <p:nvPr/>
        </p:nvSpPr>
        <p:spPr>
          <a:xfrm>
            <a:off x="7828671" y="2341769"/>
            <a:ext cx="4304383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6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הִסְ</a:t>
            </a:r>
            <a:endParaRPr lang="he-IL" sz="265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2" name="מלבן 21"/>
          <p:cNvSpPr/>
          <p:nvPr/>
        </p:nvSpPr>
        <p:spPr>
          <a:xfrm>
            <a:off x="2805564" y="2235300"/>
            <a:ext cx="5314678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23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פִּיק</a:t>
            </a:r>
            <a:r>
              <a:rPr lang="en-US" sz="27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	</a:t>
            </a:r>
            <a:endParaRPr lang="he-IL" sz="27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8" name="מלבן מעוגל 11">
            <a:extLst>
              <a:ext uri="{FF2B5EF4-FFF2-40B4-BE49-F238E27FC236}">
                <a16:creationId xmlns:a16="http://schemas.microsoft.com/office/drawing/2014/main" id="{C27F40B3-4D3A-4032-9C37-3C687A96B11D}"/>
              </a:ext>
            </a:extLst>
          </p:cNvPr>
          <p:cNvSpPr/>
          <p:nvPr/>
        </p:nvSpPr>
        <p:spPr>
          <a:xfrm rot="16200000">
            <a:off x="-288817" y="754748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23" name="מלבן 22">
            <a:extLst>
              <a:ext uri="{FF2B5EF4-FFF2-40B4-BE49-F238E27FC236}">
                <a16:creationId xmlns:a16="http://schemas.microsoft.com/office/drawing/2014/main" id="{A1E78FC8-0888-4885-97F5-DA086725A79B}"/>
              </a:ext>
            </a:extLst>
          </p:cNvPr>
          <p:cNvSpPr/>
          <p:nvPr/>
        </p:nvSpPr>
        <p:spPr>
          <a:xfrm rot="16200000">
            <a:off x="171163" y="-291740"/>
            <a:ext cx="2494594" cy="486287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1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הַ</a:t>
            </a:r>
          </a:p>
        </p:txBody>
      </p:sp>
    </p:spTree>
    <p:extLst>
      <p:ext uri="{BB962C8B-B14F-4D97-AF65-F5344CB8AC3E}">
        <p14:creationId xmlns:p14="http://schemas.microsoft.com/office/powerpoint/2010/main" val="36209442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77703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3" name="מלבן מעוגל 12"/>
          <p:cNvSpPr/>
          <p:nvPr/>
        </p:nvSpPr>
        <p:spPr>
          <a:xfrm>
            <a:off x="35868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8907965" y="-939773"/>
            <a:ext cx="2271776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הַ</a:t>
            </a:r>
            <a:endParaRPr lang="he-IL" sz="2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5056252" y="-1126093"/>
            <a:ext cx="1418978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יֶ</a:t>
            </a:r>
            <a:endParaRPr lang="he-IL" sz="29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מלבן 20"/>
          <p:cNvSpPr/>
          <p:nvPr/>
        </p:nvSpPr>
        <p:spPr>
          <a:xfrm>
            <a:off x="8053914" y="2687628"/>
            <a:ext cx="3288080" cy="417037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5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לֶד</a:t>
            </a:r>
            <a:endParaRPr lang="he-IL" sz="255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2" name="מלבן 21"/>
          <p:cNvSpPr/>
          <p:nvPr/>
        </p:nvSpPr>
        <p:spPr>
          <a:xfrm>
            <a:off x="2739236" y="2175474"/>
            <a:ext cx="5314678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30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הַ</a:t>
            </a:r>
            <a:r>
              <a:rPr lang="en-US" sz="27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	</a:t>
            </a:r>
            <a:endParaRPr lang="he-IL" sz="27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8" name="מלבן מעוגל 11">
            <a:extLst>
              <a:ext uri="{FF2B5EF4-FFF2-40B4-BE49-F238E27FC236}">
                <a16:creationId xmlns:a16="http://schemas.microsoft.com/office/drawing/2014/main" id="{C27F40B3-4D3A-4032-9C37-3C687A96B11D}"/>
              </a:ext>
            </a:extLst>
          </p:cNvPr>
          <p:cNvSpPr/>
          <p:nvPr/>
        </p:nvSpPr>
        <p:spPr>
          <a:xfrm rot="16200000">
            <a:off x="-288817" y="754748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23" name="מלבן 22">
            <a:extLst>
              <a:ext uri="{FF2B5EF4-FFF2-40B4-BE49-F238E27FC236}">
                <a16:creationId xmlns:a16="http://schemas.microsoft.com/office/drawing/2014/main" id="{A1E78FC8-0888-4885-97F5-DA086725A79B}"/>
              </a:ext>
            </a:extLst>
          </p:cNvPr>
          <p:cNvSpPr/>
          <p:nvPr/>
        </p:nvSpPr>
        <p:spPr>
          <a:xfrm rot="16200000">
            <a:off x="-90502" y="-112250"/>
            <a:ext cx="3579826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עַל</a:t>
            </a:r>
          </a:p>
        </p:txBody>
      </p:sp>
    </p:spTree>
    <p:extLst>
      <p:ext uri="{BB962C8B-B14F-4D97-AF65-F5344CB8AC3E}">
        <p14:creationId xmlns:p14="http://schemas.microsoft.com/office/powerpoint/2010/main" val="2630590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77703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3" name="מלבן מעוגל 12"/>
          <p:cNvSpPr/>
          <p:nvPr/>
        </p:nvSpPr>
        <p:spPr>
          <a:xfrm>
            <a:off x="35868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8631074" y="-645483"/>
            <a:ext cx="2669320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שֵׁ</a:t>
            </a:r>
            <a:endParaRPr lang="he-IL" sz="2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4272506" y="-1107148"/>
            <a:ext cx="2823210" cy="486287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1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נִי</a:t>
            </a:r>
            <a:endParaRPr lang="he-IL" sz="31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מלבן 20"/>
          <p:cNvSpPr/>
          <p:nvPr/>
        </p:nvSpPr>
        <p:spPr>
          <a:xfrm>
            <a:off x="9068915" y="2438738"/>
            <a:ext cx="1813317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7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עֲ</a:t>
            </a:r>
            <a:endParaRPr lang="he-IL" sz="27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2" name="מלבן 21"/>
          <p:cNvSpPr/>
          <p:nvPr/>
        </p:nvSpPr>
        <p:spPr>
          <a:xfrm>
            <a:off x="2815666" y="2598252"/>
            <a:ext cx="5314678" cy="432426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25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לוֹת</a:t>
            </a:r>
            <a:r>
              <a:rPr lang="en-US" sz="27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	</a:t>
            </a:r>
            <a:endParaRPr lang="he-IL" sz="27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8" name="מלבן מעוגל 11">
            <a:extLst>
              <a:ext uri="{FF2B5EF4-FFF2-40B4-BE49-F238E27FC236}">
                <a16:creationId xmlns:a16="http://schemas.microsoft.com/office/drawing/2014/main" id="{C27F40B3-4D3A-4032-9C37-3C687A96B11D}"/>
              </a:ext>
            </a:extLst>
          </p:cNvPr>
          <p:cNvSpPr/>
          <p:nvPr/>
        </p:nvSpPr>
        <p:spPr>
          <a:xfrm rot="16200000">
            <a:off x="-288817" y="754748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23" name="מלבן 22">
            <a:extLst>
              <a:ext uri="{FF2B5EF4-FFF2-40B4-BE49-F238E27FC236}">
                <a16:creationId xmlns:a16="http://schemas.microsoft.com/office/drawing/2014/main" id="{A1E78FC8-0888-4885-97F5-DA086725A79B}"/>
              </a:ext>
            </a:extLst>
          </p:cNvPr>
          <p:cNvSpPr/>
          <p:nvPr/>
        </p:nvSpPr>
        <p:spPr>
          <a:xfrm rot="16200000">
            <a:off x="783936" y="-112250"/>
            <a:ext cx="1830950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לַ</a:t>
            </a:r>
          </a:p>
        </p:txBody>
      </p:sp>
    </p:spTree>
    <p:extLst>
      <p:ext uri="{BB962C8B-B14F-4D97-AF65-F5344CB8AC3E}">
        <p14:creationId xmlns:p14="http://schemas.microsoft.com/office/powerpoint/2010/main" val="24574576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77703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3" name="מלבן מעוגל 12"/>
          <p:cNvSpPr/>
          <p:nvPr/>
        </p:nvSpPr>
        <p:spPr>
          <a:xfrm>
            <a:off x="35868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8825147" y="-876316"/>
            <a:ext cx="2271776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הָ</a:t>
            </a:r>
            <a:endParaRPr lang="he-IL" sz="2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3722676" y="-1107148"/>
            <a:ext cx="3922870" cy="486287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1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עֵץ</a:t>
            </a:r>
            <a:endParaRPr lang="he-IL" sz="31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מלבן 20"/>
          <p:cNvSpPr/>
          <p:nvPr/>
        </p:nvSpPr>
        <p:spPr>
          <a:xfrm>
            <a:off x="8634426" y="2302560"/>
            <a:ext cx="2345514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הַ</a:t>
            </a:r>
            <a:endParaRPr lang="he-IL" sz="29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2" name="מלבן 21"/>
          <p:cNvSpPr/>
          <p:nvPr/>
        </p:nvSpPr>
        <p:spPr>
          <a:xfrm>
            <a:off x="2513993" y="2473882"/>
            <a:ext cx="5314678" cy="432426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2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שָׁ</a:t>
            </a:r>
            <a:r>
              <a:rPr lang="en-US" sz="27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	</a:t>
            </a:r>
            <a:endParaRPr lang="he-IL" sz="27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8" name="מלבן מעוגל 11">
            <a:extLst>
              <a:ext uri="{FF2B5EF4-FFF2-40B4-BE49-F238E27FC236}">
                <a16:creationId xmlns:a16="http://schemas.microsoft.com/office/drawing/2014/main" id="{C27F40B3-4D3A-4032-9C37-3C687A96B11D}"/>
              </a:ext>
            </a:extLst>
          </p:cNvPr>
          <p:cNvSpPr/>
          <p:nvPr/>
        </p:nvSpPr>
        <p:spPr>
          <a:xfrm rot="16200000">
            <a:off x="-288817" y="754748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23" name="מלבן 22">
            <a:extLst>
              <a:ext uri="{FF2B5EF4-FFF2-40B4-BE49-F238E27FC236}">
                <a16:creationId xmlns:a16="http://schemas.microsoft.com/office/drawing/2014/main" id="{A1E78FC8-0888-4885-97F5-DA086725A79B}"/>
              </a:ext>
            </a:extLst>
          </p:cNvPr>
          <p:cNvSpPr/>
          <p:nvPr/>
        </p:nvSpPr>
        <p:spPr>
          <a:xfrm rot="16200000">
            <a:off x="-705459" y="-67100"/>
            <a:ext cx="4301177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גוּף</a:t>
            </a:r>
          </a:p>
        </p:txBody>
      </p:sp>
    </p:spTree>
    <p:extLst>
      <p:ext uri="{BB962C8B-B14F-4D97-AF65-F5344CB8AC3E}">
        <p14:creationId xmlns:p14="http://schemas.microsoft.com/office/powerpoint/2010/main" val="20460203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77703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3" name="מלבן מעוגל 12"/>
          <p:cNvSpPr/>
          <p:nvPr/>
        </p:nvSpPr>
        <p:spPr>
          <a:xfrm>
            <a:off x="35868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8089978" y="-491599"/>
            <a:ext cx="3760966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אַל</a:t>
            </a:r>
            <a:endParaRPr lang="he-IL" sz="2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4657227" y="-1107148"/>
            <a:ext cx="2053767" cy="486287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1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כַּ</a:t>
            </a:r>
            <a:endParaRPr lang="he-IL" sz="31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מלבן 20"/>
          <p:cNvSpPr/>
          <p:nvPr/>
        </p:nvSpPr>
        <p:spPr>
          <a:xfrm>
            <a:off x="7781350" y="2512353"/>
            <a:ext cx="4208203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7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שֶׁר</a:t>
            </a:r>
            <a:endParaRPr lang="he-IL" sz="27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2" name="מלבן 21"/>
          <p:cNvSpPr/>
          <p:nvPr/>
        </p:nvSpPr>
        <p:spPr>
          <a:xfrm>
            <a:off x="2513993" y="2473882"/>
            <a:ext cx="5314678" cy="432426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2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שֶׁ</a:t>
            </a:r>
            <a:r>
              <a:rPr lang="en-US" sz="27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	</a:t>
            </a:r>
            <a:endParaRPr lang="he-IL" sz="27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8" name="מלבן מעוגל 11">
            <a:extLst>
              <a:ext uri="{FF2B5EF4-FFF2-40B4-BE49-F238E27FC236}">
                <a16:creationId xmlns:a16="http://schemas.microsoft.com/office/drawing/2014/main" id="{C27F40B3-4D3A-4032-9C37-3C687A96B11D}"/>
              </a:ext>
            </a:extLst>
          </p:cNvPr>
          <p:cNvSpPr/>
          <p:nvPr/>
        </p:nvSpPr>
        <p:spPr>
          <a:xfrm rot="16200000">
            <a:off x="-152902" y="754748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23" name="מלבן 22">
            <a:extLst>
              <a:ext uri="{FF2B5EF4-FFF2-40B4-BE49-F238E27FC236}">
                <a16:creationId xmlns:a16="http://schemas.microsoft.com/office/drawing/2014/main" id="{A1E78FC8-0888-4885-97F5-DA086725A79B}"/>
              </a:ext>
            </a:extLst>
          </p:cNvPr>
          <p:cNvSpPr/>
          <p:nvPr/>
        </p:nvSpPr>
        <p:spPr>
          <a:xfrm rot="16200000">
            <a:off x="251888" y="-76302"/>
            <a:ext cx="2241319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אֲ</a:t>
            </a:r>
          </a:p>
        </p:txBody>
      </p:sp>
    </p:spTree>
    <p:extLst>
      <p:ext uri="{BB962C8B-B14F-4D97-AF65-F5344CB8AC3E}">
        <p14:creationId xmlns:p14="http://schemas.microsoft.com/office/powerpoint/2010/main" val="3542959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3" name="מלבן מעוגל 12"/>
          <p:cNvSpPr/>
          <p:nvPr/>
        </p:nvSpPr>
        <p:spPr>
          <a:xfrm>
            <a:off x="35868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9180877" y="-1065202"/>
            <a:ext cx="1523173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גָ</a:t>
            </a:r>
          </a:p>
        </p:txBody>
      </p:sp>
      <p:sp>
        <p:nvSpPr>
          <p:cNvPr id="16" name="מלבן 15"/>
          <p:cNvSpPr/>
          <p:nvPr/>
        </p:nvSpPr>
        <p:spPr>
          <a:xfrm>
            <a:off x="3951175" y="-419824"/>
            <a:ext cx="3522118" cy="447814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5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דֹל</a:t>
            </a:r>
          </a:p>
        </p:txBody>
      </p:sp>
      <p:sp>
        <p:nvSpPr>
          <p:cNvPr id="21" name="מלבן 20"/>
          <p:cNvSpPr/>
          <p:nvPr/>
        </p:nvSpPr>
        <p:spPr>
          <a:xfrm>
            <a:off x="8089978" y="2529052"/>
            <a:ext cx="3643946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פִּתְ</a:t>
            </a:r>
            <a:endParaRPr lang="he-IL" sz="25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2" name="מלבן 21"/>
          <p:cNvSpPr/>
          <p:nvPr/>
        </p:nvSpPr>
        <p:spPr>
          <a:xfrm>
            <a:off x="3410225" y="2990717"/>
            <a:ext cx="4427815" cy="36317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3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אוֹם</a:t>
            </a:r>
            <a:endParaRPr lang="he-IL" sz="23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8" name="מלבן מעוגל 11">
            <a:extLst>
              <a:ext uri="{FF2B5EF4-FFF2-40B4-BE49-F238E27FC236}">
                <a16:creationId xmlns:a16="http://schemas.microsoft.com/office/drawing/2014/main" id="{C27F40B3-4D3A-4032-9C37-3C687A96B11D}"/>
              </a:ext>
            </a:extLst>
          </p:cNvPr>
          <p:cNvSpPr/>
          <p:nvPr/>
        </p:nvSpPr>
        <p:spPr>
          <a:xfrm rot="16200000">
            <a:off x="-288817" y="754748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23" name="מלבן 22">
            <a:extLst>
              <a:ext uri="{FF2B5EF4-FFF2-40B4-BE49-F238E27FC236}">
                <a16:creationId xmlns:a16="http://schemas.microsoft.com/office/drawing/2014/main" id="{A1E78FC8-0888-4885-97F5-DA086725A79B}"/>
              </a:ext>
            </a:extLst>
          </p:cNvPr>
          <p:cNvSpPr/>
          <p:nvPr/>
        </p:nvSpPr>
        <p:spPr>
          <a:xfrm rot="16200000">
            <a:off x="-565781" y="499488"/>
            <a:ext cx="4346062" cy="36317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30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רִים</a:t>
            </a:r>
            <a:endParaRPr lang="he-IL" sz="23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927170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77703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3" name="מלבן מעוגל 12"/>
          <p:cNvSpPr/>
          <p:nvPr/>
        </p:nvSpPr>
        <p:spPr>
          <a:xfrm>
            <a:off x="35868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8586107" y="-491599"/>
            <a:ext cx="2768708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לוֹ</a:t>
            </a:r>
            <a:endParaRPr lang="he-IL" sz="2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4932141" y="-1107148"/>
            <a:ext cx="1503938" cy="486287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1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נִ</a:t>
            </a:r>
            <a:endParaRPr lang="he-IL" sz="31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מלבן 20"/>
          <p:cNvSpPr/>
          <p:nvPr/>
        </p:nvSpPr>
        <p:spPr>
          <a:xfrm>
            <a:off x="8595675" y="2512353"/>
            <a:ext cx="2579552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7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שֶׁ</a:t>
            </a:r>
            <a:endParaRPr lang="he-IL" sz="27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2" name="מלבן 21"/>
          <p:cNvSpPr/>
          <p:nvPr/>
        </p:nvSpPr>
        <p:spPr>
          <a:xfrm>
            <a:off x="2512753" y="2218659"/>
            <a:ext cx="5314678" cy="447814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28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הָ</a:t>
            </a:r>
            <a:r>
              <a:rPr lang="en-US" sz="27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	</a:t>
            </a:r>
            <a:endParaRPr lang="he-IL" sz="27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8" name="מלבן מעוגל 11">
            <a:extLst>
              <a:ext uri="{FF2B5EF4-FFF2-40B4-BE49-F238E27FC236}">
                <a16:creationId xmlns:a16="http://schemas.microsoft.com/office/drawing/2014/main" id="{C27F40B3-4D3A-4032-9C37-3C687A96B11D}"/>
              </a:ext>
            </a:extLst>
          </p:cNvPr>
          <p:cNvSpPr/>
          <p:nvPr/>
        </p:nvSpPr>
        <p:spPr>
          <a:xfrm rot="16200000">
            <a:off x="-152902" y="754748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23" name="מלבן 22">
            <a:extLst>
              <a:ext uri="{FF2B5EF4-FFF2-40B4-BE49-F238E27FC236}">
                <a16:creationId xmlns:a16="http://schemas.microsoft.com/office/drawing/2014/main" id="{A1E78FC8-0888-4885-97F5-DA086725A79B}"/>
              </a:ext>
            </a:extLst>
          </p:cNvPr>
          <p:cNvSpPr/>
          <p:nvPr/>
        </p:nvSpPr>
        <p:spPr>
          <a:xfrm rot="16200000">
            <a:off x="-306648" y="-2465"/>
            <a:ext cx="4095993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גַשׁ</a:t>
            </a:r>
          </a:p>
        </p:txBody>
      </p:sp>
    </p:spTree>
    <p:extLst>
      <p:ext uri="{BB962C8B-B14F-4D97-AF65-F5344CB8AC3E}">
        <p14:creationId xmlns:p14="http://schemas.microsoft.com/office/powerpoint/2010/main" val="27378479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77703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3" name="מלבן מעוגל 12"/>
          <p:cNvSpPr/>
          <p:nvPr/>
        </p:nvSpPr>
        <p:spPr>
          <a:xfrm>
            <a:off x="35868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8153245" y="-876316"/>
            <a:ext cx="3464411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יָה</a:t>
            </a:r>
            <a:endParaRPr lang="he-IL" sz="2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4372126" y="-664428"/>
            <a:ext cx="2491388" cy="40934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שֶׁ</a:t>
            </a:r>
            <a:endParaRPr lang="he-IL" sz="26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מלבן 20"/>
          <p:cNvSpPr/>
          <p:nvPr/>
        </p:nvSpPr>
        <p:spPr>
          <a:xfrm>
            <a:off x="8193233" y="2361794"/>
            <a:ext cx="3560591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כַב</a:t>
            </a:r>
            <a:endParaRPr lang="he-IL" sz="2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2" name="מלבן 21"/>
          <p:cNvSpPr/>
          <p:nvPr/>
        </p:nvSpPr>
        <p:spPr>
          <a:xfrm>
            <a:off x="2592786" y="2673300"/>
            <a:ext cx="5314678" cy="393954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2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שָׁ</a:t>
            </a:r>
            <a:r>
              <a:rPr lang="en-US" sz="2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	</a:t>
            </a:r>
            <a:endParaRPr lang="he-IL" sz="25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8" name="מלבן מעוגל 11">
            <a:extLst>
              <a:ext uri="{FF2B5EF4-FFF2-40B4-BE49-F238E27FC236}">
                <a16:creationId xmlns:a16="http://schemas.microsoft.com/office/drawing/2014/main" id="{C27F40B3-4D3A-4032-9C37-3C687A96B11D}"/>
              </a:ext>
            </a:extLst>
          </p:cNvPr>
          <p:cNvSpPr/>
          <p:nvPr/>
        </p:nvSpPr>
        <p:spPr>
          <a:xfrm rot="16200000">
            <a:off x="-152902" y="754748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23" name="מלבן 22">
            <a:extLst>
              <a:ext uri="{FF2B5EF4-FFF2-40B4-BE49-F238E27FC236}">
                <a16:creationId xmlns:a16="http://schemas.microsoft.com/office/drawing/2014/main" id="{A1E78FC8-0888-4885-97F5-DA086725A79B}"/>
              </a:ext>
            </a:extLst>
          </p:cNvPr>
          <p:cNvSpPr/>
          <p:nvPr/>
        </p:nvSpPr>
        <p:spPr>
          <a:xfrm rot="16200000">
            <a:off x="313826" y="111454"/>
            <a:ext cx="2579552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7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שָׁ</a:t>
            </a:r>
          </a:p>
        </p:txBody>
      </p:sp>
    </p:spTree>
    <p:extLst>
      <p:ext uri="{BB962C8B-B14F-4D97-AF65-F5344CB8AC3E}">
        <p14:creationId xmlns:p14="http://schemas.microsoft.com/office/powerpoint/2010/main" val="20065841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77703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3" name="מלבן מעוגל 12"/>
          <p:cNvSpPr/>
          <p:nvPr/>
        </p:nvSpPr>
        <p:spPr>
          <a:xfrm>
            <a:off x="35868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8131972" y="-972205"/>
            <a:ext cx="3804247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0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כַב</a:t>
            </a:r>
            <a:endParaRPr lang="he-IL" sz="30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4464998" y="-849847"/>
            <a:ext cx="2345514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הַ</a:t>
            </a:r>
            <a:endParaRPr lang="he-IL" sz="29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מלבן 20"/>
          <p:cNvSpPr/>
          <p:nvPr/>
        </p:nvSpPr>
        <p:spPr>
          <a:xfrm>
            <a:off x="7697807" y="2519412"/>
            <a:ext cx="4429418" cy="40934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נִים</a:t>
            </a:r>
            <a:endParaRPr lang="he-IL" sz="26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2" name="מלבן 21"/>
          <p:cNvSpPr/>
          <p:nvPr/>
        </p:nvSpPr>
        <p:spPr>
          <a:xfrm>
            <a:off x="2592786" y="2673300"/>
            <a:ext cx="5314678" cy="393954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2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שָׁ</a:t>
            </a:r>
            <a:r>
              <a:rPr lang="en-US" sz="2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	</a:t>
            </a:r>
            <a:endParaRPr lang="he-IL" sz="25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8" name="מלבן מעוגל 11">
            <a:extLst>
              <a:ext uri="{FF2B5EF4-FFF2-40B4-BE49-F238E27FC236}">
                <a16:creationId xmlns:a16="http://schemas.microsoft.com/office/drawing/2014/main" id="{C27F40B3-4D3A-4032-9C37-3C687A96B11D}"/>
              </a:ext>
            </a:extLst>
          </p:cNvPr>
          <p:cNvSpPr/>
          <p:nvPr/>
        </p:nvSpPr>
        <p:spPr>
          <a:xfrm rot="16200000">
            <a:off x="-154510" y="754749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23" name="מלבן 22">
            <a:extLst>
              <a:ext uri="{FF2B5EF4-FFF2-40B4-BE49-F238E27FC236}">
                <a16:creationId xmlns:a16="http://schemas.microsoft.com/office/drawing/2014/main" id="{A1E78FC8-0888-4885-97F5-DA086725A79B}"/>
              </a:ext>
            </a:extLst>
          </p:cNvPr>
          <p:cNvSpPr/>
          <p:nvPr/>
        </p:nvSpPr>
        <p:spPr>
          <a:xfrm rot="16200000">
            <a:off x="519183" y="7280"/>
            <a:ext cx="1909497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7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פָּ</a:t>
            </a:r>
          </a:p>
        </p:txBody>
      </p:sp>
    </p:spTree>
    <p:extLst>
      <p:ext uri="{BB962C8B-B14F-4D97-AF65-F5344CB8AC3E}">
        <p14:creationId xmlns:p14="http://schemas.microsoft.com/office/powerpoint/2010/main" val="10516750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erson Lying Down Clipart - Clipart Suggest">
            <a:extLst>
              <a:ext uri="{FF2B5EF4-FFF2-40B4-BE49-F238E27FC236}">
                <a16:creationId xmlns:a16="http://schemas.microsoft.com/office/drawing/2014/main" id="{72236E5E-94DD-49E7-A65D-11CFBD00573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79" t="48009" r="4778" b="13334"/>
          <a:stretch/>
        </p:blipFill>
        <p:spPr bwMode="auto">
          <a:xfrm>
            <a:off x="257502" y="367863"/>
            <a:ext cx="11676995" cy="4204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26416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g Licking Face Stock Illustrations – 69 Dog Licking Face Stock  Illustrations, Vectors &amp; Clipart - Dreamstime">
            <a:extLst>
              <a:ext uri="{FF2B5EF4-FFF2-40B4-BE49-F238E27FC236}">
                <a16:creationId xmlns:a16="http://schemas.microsoft.com/office/drawing/2014/main" id="{CBAE2FA2-E6FC-4749-B5EF-FBC8A99E3CF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7" t="9962" r="2337" b="9732"/>
          <a:stretch/>
        </p:blipFill>
        <p:spPr bwMode="auto">
          <a:xfrm>
            <a:off x="546537" y="0"/>
            <a:ext cx="10163503" cy="6978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06210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ree Boy Climbing Cliparts, Download Free Boy Climbing Cliparts png images,  Free ClipArts on Clipart Library">
            <a:extLst>
              <a:ext uri="{FF2B5EF4-FFF2-40B4-BE49-F238E27FC236}">
                <a16:creationId xmlns:a16="http://schemas.microsoft.com/office/drawing/2014/main" id="{E700CBCA-3E35-40C9-8939-81E241891D9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70" b="3018"/>
          <a:stretch/>
        </p:blipFill>
        <p:spPr bwMode="auto">
          <a:xfrm>
            <a:off x="819807" y="0"/>
            <a:ext cx="951186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71675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llustration of a man holding a nose - Stock Illustration [46194221] - PIXTA">
            <a:extLst>
              <a:ext uri="{FF2B5EF4-FFF2-40B4-BE49-F238E27FC236}">
                <a16:creationId xmlns:a16="http://schemas.microsoft.com/office/drawing/2014/main" id="{8B4DABB8-FCE8-4CB3-808C-F597A15C42E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0" r="7438"/>
          <a:stretch/>
        </p:blipFill>
        <p:spPr bwMode="auto">
          <a:xfrm>
            <a:off x="515005" y="0"/>
            <a:ext cx="6358761" cy="670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51507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Two Boys Running Fast And Slow Illustration Royalty Free Cliparts, Vectors,  And Stock Illustration. Image 46911118.">
            <a:extLst>
              <a:ext uri="{FF2B5EF4-FFF2-40B4-BE49-F238E27FC236}">
                <a16:creationId xmlns:a16="http://schemas.microsoft.com/office/drawing/2014/main" id="{8AE2BDA2-0E1C-492A-9895-236A68A977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5" r="5557"/>
          <a:stretch/>
        </p:blipFill>
        <p:spPr bwMode="auto">
          <a:xfrm>
            <a:off x="325820" y="0"/>
            <a:ext cx="117085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44405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>
            <a:extLst>
              <a:ext uri="{FF2B5EF4-FFF2-40B4-BE49-F238E27FC236}">
                <a16:creationId xmlns:a16="http://schemas.microsoft.com/office/drawing/2014/main" id="{676B33EE-8E4B-42BD-A254-EA5244BB2A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52" r="5630"/>
          <a:stretch/>
        </p:blipFill>
        <p:spPr bwMode="auto">
          <a:xfrm>
            <a:off x="1145628" y="127603"/>
            <a:ext cx="10415751" cy="6588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32681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>
            <a:extLst>
              <a:ext uri="{FF2B5EF4-FFF2-40B4-BE49-F238E27FC236}">
                <a16:creationId xmlns:a16="http://schemas.microsoft.com/office/drawing/2014/main" id="{9E40F31E-BBF3-4CA5-9EC2-2F07D037C2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2999"/>
            <a:ext cx="11939752" cy="6461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6561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3" name="מלבן מעוגל 12"/>
          <p:cNvSpPr/>
          <p:nvPr/>
        </p:nvSpPr>
        <p:spPr>
          <a:xfrm>
            <a:off x="35868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8821804" y="-1065202"/>
            <a:ext cx="2241319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חֲ</a:t>
            </a:r>
          </a:p>
        </p:txBody>
      </p:sp>
      <p:sp>
        <p:nvSpPr>
          <p:cNvPr id="16" name="מלבן 15"/>
          <p:cNvSpPr/>
          <p:nvPr/>
        </p:nvSpPr>
        <p:spPr>
          <a:xfrm>
            <a:off x="3850078" y="-607015"/>
            <a:ext cx="3743333" cy="463203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5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דֹב</a:t>
            </a:r>
          </a:p>
        </p:txBody>
      </p:sp>
      <p:sp>
        <p:nvSpPr>
          <p:cNvPr id="21" name="מלבן 20"/>
          <p:cNvSpPr/>
          <p:nvPr/>
        </p:nvSpPr>
        <p:spPr>
          <a:xfrm>
            <a:off x="9253812" y="2249901"/>
            <a:ext cx="1377301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יָ</a:t>
            </a:r>
            <a:endParaRPr lang="he-IL" sz="2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2" name="מלבן 21"/>
          <p:cNvSpPr/>
          <p:nvPr/>
        </p:nvSpPr>
        <p:spPr>
          <a:xfrm>
            <a:off x="3649173" y="2202962"/>
            <a:ext cx="3990195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צָא</a:t>
            </a:r>
            <a:endParaRPr lang="he-IL" sz="29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8" name="מלבן מעוגל 11">
            <a:extLst>
              <a:ext uri="{FF2B5EF4-FFF2-40B4-BE49-F238E27FC236}">
                <a16:creationId xmlns:a16="http://schemas.microsoft.com/office/drawing/2014/main" id="{C27F40B3-4D3A-4032-9C37-3C687A96B11D}"/>
              </a:ext>
            </a:extLst>
          </p:cNvPr>
          <p:cNvSpPr/>
          <p:nvPr/>
        </p:nvSpPr>
        <p:spPr>
          <a:xfrm rot="16200000">
            <a:off x="-288817" y="754748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23" name="מלבן 22">
            <a:extLst>
              <a:ext uri="{FF2B5EF4-FFF2-40B4-BE49-F238E27FC236}">
                <a16:creationId xmlns:a16="http://schemas.microsoft.com/office/drawing/2014/main" id="{A1E78FC8-0888-4885-97F5-DA086725A79B}"/>
              </a:ext>
            </a:extLst>
          </p:cNvPr>
          <p:cNvSpPr/>
          <p:nvPr/>
        </p:nvSpPr>
        <p:spPr>
          <a:xfrm rot="16200000">
            <a:off x="378437" y="-258478"/>
            <a:ext cx="2114681" cy="50167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בֵ</a:t>
            </a:r>
          </a:p>
        </p:txBody>
      </p:sp>
    </p:spTree>
    <p:extLst>
      <p:ext uri="{BB962C8B-B14F-4D97-AF65-F5344CB8AC3E}">
        <p14:creationId xmlns:p14="http://schemas.microsoft.com/office/powerpoint/2010/main" val="1386610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868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3" name="מלבן מעוגל 12"/>
          <p:cNvSpPr/>
          <p:nvPr/>
        </p:nvSpPr>
        <p:spPr>
          <a:xfrm>
            <a:off x="35868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8769707" y="-1065202"/>
            <a:ext cx="2345514" cy="4555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מִ</a:t>
            </a:r>
          </a:p>
        </p:txBody>
      </p:sp>
      <p:sp>
        <p:nvSpPr>
          <p:cNvPr id="16" name="מלבן 15"/>
          <p:cNvSpPr/>
          <p:nvPr/>
        </p:nvSpPr>
        <p:spPr>
          <a:xfrm>
            <a:off x="3539606" y="-957211"/>
            <a:ext cx="4267515" cy="463203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5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בֵּין</a:t>
            </a:r>
          </a:p>
        </p:txBody>
      </p:sp>
      <p:sp>
        <p:nvSpPr>
          <p:cNvPr id="21" name="מלבן 20"/>
          <p:cNvSpPr/>
          <p:nvPr/>
        </p:nvSpPr>
        <p:spPr>
          <a:xfrm>
            <a:off x="9006148" y="2249901"/>
            <a:ext cx="1872629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עֵ</a:t>
            </a:r>
            <a:endParaRPr lang="he-IL" sz="2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2" name="מלבן 21"/>
          <p:cNvSpPr/>
          <p:nvPr/>
        </p:nvSpPr>
        <p:spPr>
          <a:xfrm>
            <a:off x="3472881" y="2880038"/>
            <a:ext cx="4346062" cy="36317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3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צִים</a:t>
            </a:r>
          </a:p>
        </p:txBody>
      </p:sp>
      <p:sp>
        <p:nvSpPr>
          <p:cNvPr id="18" name="מלבן מעוגל 11">
            <a:extLst>
              <a:ext uri="{FF2B5EF4-FFF2-40B4-BE49-F238E27FC236}">
                <a16:creationId xmlns:a16="http://schemas.microsoft.com/office/drawing/2014/main" id="{C27F40B3-4D3A-4032-9C37-3C687A96B11D}"/>
              </a:ext>
            </a:extLst>
          </p:cNvPr>
          <p:cNvSpPr/>
          <p:nvPr/>
        </p:nvSpPr>
        <p:spPr>
          <a:xfrm rot="16200000">
            <a:off x="-288817" y="754748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23" name="מלבן 22">
            <a:extLst>
              <a:ext uri="{FF2B5EF4-FFF2-40B4-BE49-F238E27FC236}">
                <a16:creationId xmlns:a16="http://schemas.microsoft.com/office/drawing/2014/main" id="{A1E78FC8-0888-4885-97F5-DA086725A79B}"/>
              </a:ext>
            </a:extLst>
          </p:cNvPr>
          <p:cNvSpPr/>
          <p:nvPr/>
        </p:nvSpPr>
        <p:spPr>
          <a:xfrm rot="16200000">
            <a:off x="27348" y="-143062"/>
            <a:ext cx="2457724" cy="47859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05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הָ</a:t>
            </a:r>
          </a:p>
        </p:txBody>
      </p:sp>
    </p:spTree>
    <p:extLst>
      <p:ext uri="{BB962C8B-B14F-4D97-AF65-F5344CB8AC3E}">
        <p14:creationId xmlns:p14="http://schemas.microsoft.com/office/powerpoint/2010/main" val="158633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77703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3" name="מלבן מעוגל 12"/>
          <p:cNvSpPr/>
          <p:nvPr/>
        </p:nvSpPr>
        <p:spPr>
          <a:xfrm>
            <a:off x="35868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7763020" y="-1065202"/>
            <a:ext cx="4358886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הִת</a:t>
            </a:r>
            <a:r>
              <a:rPr lang="he-IL" sz="28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ְ</a:t>
            </a:r>
            <a:endParaRPr lang="he-IL" sz="2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4569065" y="-1029694"/>
            <a:ext cx="2308644" cy="447814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5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קָ</a:t>
            </a:r>
          </a:p>
        </p:txBody>
      </p:sp>
      <p:sp>
        <p:nvSpPr>
          <p:cNvPr id="21" name="מלבן 20"/>
          <p:cNvSpPr/>
          <p:nvPr/>
        </p:nvSpPr>
        <p:spPr>
          <a:xfrm>
            <a:off x="8882306" y="2235300"/>
            <a:ext cx="2100255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7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אֲ</a:t>
            </a:r>
            <a:endParaRPr lang="he-IL" sz="27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2" name="מלבן 21"/>
          <p:cNvSpPr/>
          <p:nvPr/>
        </p:nvSpPr>
        <p:spPr>
          <a:xfrm>
            <a:off x="4821537" y="2695729"/>
            <a:ext cx="1803699" cy="447814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7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לֵ</a:t>
            </a:r>
            <a:endParaRPr lang="he-IL" sz="275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8" name="מלבן מעוגל 11">
            <a:extLst>
              <a:ext uri="{FF2B5EF4-FFF2-40B4-BE49-F238E27FC236}">
                <a16:creationId xmlns:a16="http://schemas.microsoft.com/office/drawing/2014/main" id="{C27F40B3-4D3A-4032-9C37-3C687A96B11D}"/>
              </a:ext>
            </a:extLst>
          </p:cNvPr>
          <p:cNvSpPr/>
          <p:nvPr/>
        </p:nvSpPr>
        <p:spPr>
          <a:xfrm rot="16200000">
            <a:off x="-288817" y="754748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23" name="מלבן 22">
            <a:extLst>
              <a:ext uri="{FF2B5EF4-FFF2-40B4-BE49-F238E27FC236}">
                <a16:creationId xmlns:a16="http://schemas.microsoft.com/office/drawing/2014/main" id="{A1E78FC8-0888-4885-97F5-DA086725A79B}"/>
              </a:ext>
            </a:extLst>
          </p:cNvPr>
          <p:cNvSpPr/>
          <p:nvPr/>
        </p:nvSpPr>
        <p:spPr>
          <a:xfrm rot="16200000">
            <a:off x="-434567" y="-51931"/>
            <a:ext cx="3804248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0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רֵב</a:t>
            </a:r>
          </a:p>
        </p:txBody>
      </p:sp>
    </p:spTree>
    <p:extLst>
      <p:ext uri="{BB962C8B-B14F-4D97-AF65-F5344CB8AC3E}">
        <p14:creationId xmlns:p14="http://schemas.microsoft.com/office/powerpoint/2010/main" val="2259344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77703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3" name="מלבן מעוגל 12"/>
          <p:cNvSpPr/>
          <p:nvPr/>
        </p:nvSpPr>
        <p:spPr>
          <a:xfrm>
            <a:off x="35868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7684143" y="-977650"/>
            <a:ext cx="4458272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הֶם</a:t>
            </a:r>
            <a:endParaRPr lang="he-IL" sz="2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4771844" y="-1029694"/>
            <a:ext cx="1903085" cy="447814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עָ</a:t>
            </a:r>
            <a:endParaRPr lang="he-IL" sz="285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מלבן 20"/>
          <p:cNvSpPr/>
          <p:nvPr/>
        </p:nvSpPr>
        <p:spPr>
          <a:xfrm>
            <a:off x="9265424" y="2322852"/>
            <a:ext cx="1334019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7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יָ</a:t>
            </a:r>
            <a:endParaRPr lang="he-IL" sz="27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2" name="מלבן 21"/>
          <p:cNvSpPr/>
          <p:nvPr/>
        </p:nvSpPr>
        <p:spPr>
          <a:xfrm>
            <a:off x="3762922" y="2194334"/>
            <a:ext cx="3861956" cy="47859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0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רַד</a:t>
            </a:r>
            <a:endParaRPr lang="he-IL" sz="305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8" name="מלבן מעוגל 11">
            <a:extLst>
              <a:ext uri="{FF2B5EF4-FFF2-40B4-BE49-F238E27FC236}">
                <a16:creationId xmlns:a16="http://schemas.microsoft.com/office/drawing/2014/main" id="{C27F40B3-4D3A-4032-9C37-3C687A96B11D}"/>
              </a:ext>
            </a:extLst>
          </p:cNvPr>
          <p:cNvSpPr/>
          <p:nvPr/>
        </p:nvSpPr>
        <p:spPr>
          <a:xfrm rot="16200000">
            <a:off x="-288817" y="754748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23" name="מלבן 22">
            <a:extLst>
              <a:ext uri="{FF2B5EF4-FFF2-40B4-BE49-F238E27FC236}">
                <a16:creationId xmlns:a16="http://schemas.microsoft.com/office/drawing/2014/main" id="{A1E78FC8-0888-4885-97F5-DA086725A79B}"/>
              </a:ext>
            </a:extLst>
          </p:cNvPr>
          <p:cNvSpPr/>
          <p:nvPr/>
        </p:nvSpPr>
        <p:spPr>
          <a:xfrm rot="16200000">
            <a:off x="-224966" y="265573"/>
            <a:ext cx="3599062" cy="40934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6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לָה</a:t>
            </a:r>
          </a:p>
        </p:txBody>
      </p:sp>
    </p:spTree>
    <p:extLst>
      <p:ext uri="{BB962C8B-B14F-4D97-AF65-F5344CB8AC3E}">
        <p14:creationId xmlns:p14="http://schemas.microsoft.com/office/powerpoint/2010/main" val="2767964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77703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3" name="מלבן מעוגל 12"/>
          <p:cNvSpPr/>
          <p:nvPr/>
        </p:nvSpPr>
        <p:spPr>
          <a:xfrm>
            <a:off x="35868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8827886" y="-977650"/>
            <a:ext cx="2170786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חָ</a:t>
            </a:r>
            <a:endParaRPr lang="he-IL" sz="2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3488772" y="-684461"/>
            <a:ext cx="4432624" cy="447814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שַׁב</a:t>
            </a:r>
            <a:endParaRPr lang="he-IL" sz="285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מלבן 20"/>
          <p:cNvSpPr/>
          <p:nvPr/>
        </p:nvSpPr>
        <p:spPr>
          <a:xfrm>
            <a:off x="9265423" y="2322852"/>
            <a:ext cx="1334020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7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זָ</a:t>
            </a:r>
            <a:endParaRPr lang="he-IL" sz="27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2" name="מלבן 21"/>
          <p:cNvSpPr/>
          <p:nvPr/>
        </p:nvSpPr>
        <p:spPr>
          <a:xfrm>
            <a:off x="3405578" y="2072074"/>
            <a:ext cx="4477509" cy="47859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רִיז</a:t>
            </a:r>
            <a:r>
              <a:rPr lang="en-US" sz="30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	</a:t>
            </a:r>
            <a:endParaRPr lang="he-IL" sz="305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8" name="מלבן מעוגל 11">
            <a:extLst>
              <a:ext uri="{FF2B5EF4-FFF2-40B4-BE49-F238E27FC236}">
                <a16:creationId xmlns:a16="http://schemas.microsoft.com/office/drawing/2014/main" id="{C27F40B3-4D3A-4032-9C37-3C687A96B11D}"/>
              </a:ext>
            </a:extLst>
          </p:cNvPr>
          <p:cNvSpPr/>
          <p:nvPr/>
        </p:nvSpPr>
        <p:spPr>
          <a:xfrm rot="16200000">
            <a:off x="-288817" y="754748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23" name="מלבן 22">
            <a:extLst>
              <a:ext uri="{FF2B5EF4-FFF2-40B4-BE49-F238E27FC236}">
                <a16:creationId xmlns:a16="http://schemas.microsoft.com/office/drawing/2014/main" id="{A1E78FC8-0888-4885-97F5-DA086725A79B}"/>
              </a:ext>
            </a:extLst>
          </p:cNvPr>
          <p:cNvSpPr/>
          <p:nvPr/>
        </p:nvSpPr>
        <p:spPr>
          <a:xfrm rot="16200000">
            <a:off x="-551026" y="132201"/>
            <a:ext cx="4208203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7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מֵת</a:t>
            </a:r>
          </a:p>
        </p:txBody>
      </p:sp>
    </p:spTree>
    <p:extLst>
      <p:ext uri="{BB962C8B-B14F-4D97-AF65-F5344CB8AC3E}">
        <p14:creationId xmlns:p14="http://schemas.microsoft.com/office/powerpoint/2010/main" val="3636961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77703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3" name="מלבן מעוגל 12"/>
          <p:cNvSpPr/>
          <p:nvPr/>
        </p:nvSpPr>
        <p:spPr>
          <a:xfrm>
            <a:off x="35868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8475855" y="-444291"/>
            <a:ext cx="3336170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הָלְ</a:t>
            </a:r>
            <a:endParaRPr lang="he-IL" sz="2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4179730" y="-873490"/>
            <a:ext cx="3251211" cy="50167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כו</a:t>
            </a:r>
            <a:r>
              <a:rPr lang="he-IL" sz="3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ּ</a:t>
            </a:r>
            <a:endParaRPr lang="he-IL" sz="32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מלבן 20"/>
          <p:cNvSpPr/>
          <p:nvPr/>
        </p:nvSpPr>
        <p:spPr>
          <a:xfrm>
            <a:off x="8964140" y="2283524"/>
            <a:ext cx="1994457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0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בַּ</a:t>
            </a:r>
            <a:endParaRPr lang="he-IL" sz="30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2" name="מלבן 21"/>
          <p:cNvSpPr/>
          <p:nvPr/>
        </p:nvSpPr>
        <p:spPr>
          <a:xfrm>
            <a:off x="4849595" y="2206579"/>
            <a:ext cx="1483098" cy="47859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יַ</a:t>
            </a:r>
            <a:r>
              <a:rPr lang="en-US" sz="30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	</a:t>
            </a:r>
            <a:endParaRPr lang="he-IL" sz="305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8" name="מלבן מעוגל 11">
            <a:extLst>
              <a:ext uri="{FF2B5EF4-FFF2-40B4-BE49-F238E27FC236}">
                <a16:creationId xmlns:a16="http://schemas.microsoft.com/office/drawing/2014/main" id="{C27F40B3-4D3A-4032-9C37-3C687A96B11D}"/>
              </a:ext>
            </a:extLst>
          </p:cNvPr>
          <p:cNvSpPr/>
          <p:nvPr/>
        </p:nvSpPr>
        <p:spPr>
          <a:xfrm rot="16200000">
            <a:off x="-288817" y="754748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23" name="מלבן 22">
            <a:extLst>
              <a:ext uri="{FF2B5EF4-FFF2-40B4-BE49-F238E27FC236}">
                <a16:creationId xmlns:a16="http://schemas.microsoft.com/office/drawing/2014/main" id="{A1E78FC8-0888-4885-97F5-DA086725A79B}"/>
              </a:ext>
            </a:extLst>
          </p:cNvPr>
          <p:cNvSpPr/>
          <p:nvPr/>
        </p:nvSpPr>
        <p:spPr>
          <a:xfrm rot="16200000">
            <a:off x="-322964" y="80363"/>
            <a:ext cx="3743333" cy="463203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95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עַר</a:t>
            </a:r>
          </a:p>
        </p:txBody>
      </p:sp>
    </p:spTree>
    <p:extLst>
      <p:ext uri="{BB962C8B-B14F-4D97-AF65-F5344CB8AC3E}">
        <p14:creationId xmlns:p14="http://schemas.microsoft.com/office/powerpoint/2010/main" val="543270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/>
        </p:nvSpPr>
        <p:spPr>
          <a:xfrm>
            <a:off x="7828671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8286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3577703" y="1611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3" name="מלבן מעוגל 12"/>
          <p:cNvSpPr/>
          <p:nvPr/>
        </p:nvSpPr>
        <p:spPr>
          <a:xfrm>
            <a:off x="3586871" y="3386992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8346182" y="-836611"/>
            <a:ext cx="3230372" cy="40934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הַיְ</a:t>
            </a:r>
            <a:endParaRPr lang="he-IL" sz="26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4851916" y="-581661"/>
            <a:ext cx="1661031" cy="40934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לָ</a:t>
            </a:r>
            <a:endParaRPr lang="he-IL" sz="26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מלבן 20"/>
          <p:cNvSpPr/>
          <p:nvPr/>
        </p:nvSpPr>
        <p:spPr>
          <a:xfrm>
            <a:off x="8804641" y="1987827"/>
            <a:ext cx="2313454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0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אֶ</a:t>
            </a:r>
            <a:endParaRPr lang="he-IL" sz="30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2" name="מלבן 21"/>
          <p:cNvSpPr/>
          <p:nvPr/>
        </p:nvSpPr>
        <p:spPr>
          <a:xfrm>
            <a:off x="3632758" y="2216307"/>
            <a:ext cx="4123245" cy="47859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0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חַד</a:t>
            </a:r>
            <a:r>
              <a:rPr lang="en-US" sz="30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	</a:t>
            </a:r>
            <a:endParaRPr lang="he-IL" sz="305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8" name="מלבן מעוגל 11">
            <a:extLst>
              <a:ext uri="{FF2B5EF4-FFF2-40B4-BE49-F238E27FC236}">
                <a16:creationId xmlns:a16="http://schemas.microsoft.com/office/drawing/2014/main" id="{C27F40B3-4D3A-4032-9C37-3C687A96B11D}"/>
              </a:ext>
            </a:extLst>
          </p:cNvPr>
          <p:cNvSpPr/>
          <p:nvPr/>
        </p:nvSpPr>
        <p:spPr>
          <a:xfrm rot="16200000">
            <a:off x="-288817" y="754748"/>
            <a:ext cx="4114800" cy="309562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 dirty="0"/>
          </a:p>
        </p:txBody>
      </p:sp>
      <p:sp>
        <p:nvSpPr>
          <p:cNvPr id="23" name="מלבן 22">
            <a:extLst>
              <a:ext uri="{FF2B5EF4-FFF2-40B4-BE49-F238E27FC236}">
                <a16:creationId xmlns:a16="http://schemas.microsoft.com/office/drawing/2014/main" id="{A1E78FC8-0888-4885-97F5-DA086725A79B}"/>
              </a:ext>
            </a:extLst>
          </p:cNvPr>
          <p:cNvSpPr/>
          <p:nvPr/>
        </p:nvSpPr>
        <p:spPr>
          <a:xfrm rot="16200000">
            <a:off x="-400591" y="541587"/>
            <a:ext cx="4346062" cy="36317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30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דִים</a:t>
            </a:r>
            <a:endParaRPr lang="he-IL" sz="23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0316137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121</Words>
  <Application>Microsoft Office PowerPoint</Application>
  <PresentationFormat>מסך רחב</PresentationFormat>
  <Paragraphs>105</Paragraphs>
  <Slides>29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David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eman masri</dc:creator>
  <cp:lastModifiedBy>eman masri</cp:lastModifiedBy>
  <cp:revision>10</cp:revision>
  <dcterms:created xsi:type="dcterms:W3CDTF">2021-06-01T01:20:19Z</dcterms:created>
  <dcterms:modified xsi:type="dcterms:W3CDTF">2021-10-26T03:53:01Z</dcterms:modified>
</cp:coreProperties>
</file>