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578CE0A-57DB-41E3-A157-CBFD8D834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8C25C73-92D5-4EFD-A594-60E1C14A6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8579898-A4A8-4541-82DB-D89273386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15EFF41-5786-47E4-A0AE-E566DA211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A0261EB-85BE-4635-9470-DB0A48FC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912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7FFE73-739E-4EBC-8C43-F7BA30B4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15EF474-97C1-4F7B-A4A1-370F8C795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2517B6-4149-4FE7-8160-C10B287E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9BB131C-46F4-4738-9373-BDCCDA94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90E0FD2-ABA8-478A-A43B-8F98F6D0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467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9981E98-E4A9-4E66-B5E7-BA470FC22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E2B5F6B-32E7-4CD1-80C3-DE3558E83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5943DA2-8826-411C-93A3-5BDEDB85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1791B0A-AEAC-4CDA-B060-B01C5D886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25941F5-95D0-4D2B-AC00-3EA890B7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548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8A9EB3-E4B9-4F2F-8B29-607A3537C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050A97-CD1C-44D2-8E33-BA5EDA2B9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C71318-3604-4678-BF85-E965E018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2F1145C-CB0C-4170-8BF1-ADC120BB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F7260CF-CEB0-4C62-869C-893B6614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648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2A900B-BC29-49EC-9B16-6E579F17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955FFC1-56CA-4E0F-9C08-CF162E20F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99DBF1E-539E-47C4-B919-588CB92D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0CE8A86-8FF4-4A17-B6C9-6DD79875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135C32-E363-4876-964C-44837C60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79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417DF7-A372-400B-BC68-7AF91B6D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7FFA2C5-3BFC-4983-92D9-93FEF1F26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7D4C35C-1EA4-4B1C-8565-3505AE86F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324DC55-12DE-434B-985E-9EFFE50C7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184BBCB-5A0A-47B9-B9B4-BAE898666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A7638C0-B2C6-444F-B5B5-75E42E159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184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E41FCD-EC72-41D9-8CE1-FC51D9C4E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F206269-7DDD-42E3-9FC3-59DF660AC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3C7AD14-FF90-4463-B2A0-F95134AA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1259838-3216-408F-A9B0-D51044F63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D36819A-48FC-438D-B1C1-C5F2BD4C8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B532D1F-B806-4C19-8BC9-47964335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879899E-E1A2-41CB-A5BE-27C842D7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962286A-4B30-4612-97CB-35E55473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45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8856BD-DAE9-407C-BB1C-D8CE5F1C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E98AC5F-642B-4FE6-AB72-3B79EB1E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84BCBF2-E8DF-4FA9-B654-E6F83CC1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2CBCAF2-6FD8-4909-8CFF-01CE3CC0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49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11773111-B6F4-4277-9E07-63F6D664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3DD47EB-9A7F-492F-8817-B033C1A91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51E6426-E283-49FF-AF89-A26BEB02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12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B2FE6F-7F48-4A9B-A127-104B6DB5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5C2E8A-BF2C-4703-926A-C0AC61D0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ABC2063-5E76-484B-9F06-38104BD41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D7E2483-E6F0-4CA5-AA8E-349FF9A2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BF5F44F-C3E1-4E12-921A-C7B5F14D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CFFFCB4-11CA-4A9C-B5F5-DB704F1D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926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4BF1F3D-8415-44BA-BB93-CE99FC2E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ACEA2D3-0618-48B0-9BAE-D231AD5AF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EE6DB5C-2FC2-4948-8694-18D780218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26D8C5C-62E3-4B51-87F6-15497A05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EFB7FEF-1E8B-4DC1-B7BC-389C70F8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718835B-816C-4E29-A236-10E723305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522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73FEB15-AE4E-4C09-9ED1-66607DCF6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E1ABBB4-1575-4352-9C22-418D3171F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284F9B-16B2-49BA-9231-7D6444825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598DE-E745-4025-B2BF-04C3E2EC1D0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C984EBD-3AB9-4B67-A46C-EF903FCF1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D943C31-2DC4-4782-984F-2DB778F97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695E5-1677-48C2-B2D5-9357D453E8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820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SnapShot(18)">
            <a:extLst>
              <a:ext uri="{FF2B5EF4-FFF2-40B4-BE49-F238E27FC236}">
                <a16:creationId xmlns:a16="http://schemas.microsoft.com/office/drawing/2014/main" id="{EDEAC0A5-DF76-4B53-88CA-DFFBDB5CA05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4" t="5000" r="5745" b="2878"/>
          <a:stretch/>
        </p:blipFill>
        <p:spPr bwMode="auto">
          <a:xfrm>
            <a:off x="2100580" y="3667760"/>
            <a:ext cx="3327400" cy="261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F2678BCB-C0F3-420D-A863-3BD27F2C57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3" t="1782" r="6385" b="88315"/>
          <a:stretch/>
        </p:blipFill>
        <p:spPr bwMode="auto">
          <a:xfrm>
            <a:off x="605245" y="128236"/>
            <a:ext cx="11560629" cy="113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64434CA-2164-4547-876F-AE84037899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00" t="12401" r="9187" b="80599"/>
          <a:stretch/>
        </p:blipFill>
        <p:spPr bwMode="auto">
          <a:xfrm>
            <a:off x="6953794" y="1389917"/>
            <a:ext cx="4441372" cy="80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2C35F6CF-4B5B-48B7-A489-E70E1222FA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00" t="19437" r="9187" b="73527"/>
          <a:stretch/>
        </p:blipFill>
        <p:spPr bwMode="auto">
          <a:xfrm>
            <a:off x="6953794" y="2530032"/>
            <a:ext cx="4441372" cy="80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F248E921-A2C6-4D47-814F-1A28557BAE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5" t="12401" r="34300" b="80196"/>
          <a:stretch/>
        </p:blipFill>
        <p:spPr bwMode="auto">
          <a:xfrm>
            <a:off x="2325189" y="1389917"/>
            <a:ext cx="4641668" cy="84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9717617-2B87-4990-91CC-18AE89CFB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1" t="19473" r="34300" b="73527"/>
          <a:stretch/>
        </p:blipFill>
        <p:spPr bwMode="auto">
          <a:xfrm>
            <a:off x="731519" y="2528531"/>
            <a:ext cx="6322423" cy="80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9415AA85-A0D9-4BFF-98D4-1A384F03E4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1" t="12401" r="59881" b="80196"/>
          <a:stretch/>
        </p:blipFill>
        <p:spPr bwMode="auto">
          <a:xfrm>
            <a:off x="526869" y="1379923"/>
            <a:ext cx="1798320" cy="84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מלבן 12">
            <a:extLst>
              <a:ext uri="{FF2B5EF4-FFF2-40B4-BE49-F238E27FC236}">
                <a16:creationId xmlns:a16="http://schemas.microsoft.com/office/drawing/2014/main" id="{25FEEB84-05DE-427E-8198-E3F80DF35793}"/>
              </a:ext>
            </a:extLst>
          </p:cNvPr>
          <p:cNvSpPr/>
          <p:nvPr/>
        </p:nvSpPr>
        <p:spPr>
          <a:xfrm>
            <a:off x="10358844" y="1123312"/>
            <a:ext cx="706734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فتح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93D3E151-582D-409C-9672-2E59905A79C4}"/>
              </a:ext>
            </a:extLst>
          </p:cNvPr>
          <p:cNvSpPr/>
          <p:nvPr/>
        </p:nvSpPr>
        <p:spPr>
          <a:xfrm>
            <a:off x="7053942" y="1158145"/>
            <a:ext cx="96363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الرزمة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50D45C97-A4FD-4023-B179-F33ADD722CF6}"/>
              </a:ext>
            </a:extLst>
          </p:cNvPr>
          <p:cNvSpPr/>
          <p:nvPr/>
        </p:nvSpPr>
        <p:spPr>
          <a:xfrm>
            <a:off x="352697" y="1158145"/>
            <a:ext cx="658368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أعطى لابنه الصغير         غصن    واحد       وقال      له: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9F371ACC-27E2-4721-9C09-10EDD3A4F0E1}"/>
              </a:ext>
            </a:extLst>
          </p:cNvPr>
          <p:cNvSpPr/>
          <p:nvPr/>
        </p:nvSpPr>
        <p:spPr>
          <a:xfrm>
            <a:off x="7341326" y="2290004"/>
            <a:ext cx="37242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حاوِلْ    أن تَكْسر        الغصن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19DC9836-A211-42B1-A730-B4BF8FBE8EE1}"/>
              </a:ext>
            </a:extLst>
          </p:cNvPr>
          <p:cNvSpPr/>
          <p:nvPr/>
        </p:nvSpPr>
        <p:spPr>
          <a:xfrm>
            <a:off x="526869" y="2246594"/>
            <a:ext cx="6233160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الابن    الصغير     كَسَرَ      بسهولة             الغصن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4059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B594465-2D98-4FF4-B7F7-71CBEA3810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" t="34291" r="9277" b="5018"/>
          <a:stretch/>
        </p:blipFill>
        <p:spPr bwMode="auto">
          <a:xfrm>
            <a:off x="3135086" y="1388757"/>
            <a:ext cx="8967807" cy="540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44ED18C4-27B4-414C-B8D2-26449374DB3B}"/>
              </a:ext>
            </a:extLst>
          </p:cNvPr>
          <p:cNvSpPr/>
          <p:nvPr/>
        </p:nvSpPr>
        <p:spPr>
          <a:xfrm>
            <a:off x="10396282" y="3002758"/>
            <a:ext cx="706734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فتح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7E03830-0F43-4A20-8157-FEE6BEE537F9}"/>
              </a:ext>
            </a:extLst>
          </p:cNvPr>
          <p:cNvSpPr/>
          <p:nvPr/>
        </p:nvSpPr>
        <p:spPr>
          <a:xfrm>
            <a:off x="10549275" y="2279730"/>
            <a:ext cx="706734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ربط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1724B5D-8796-470D-AA4C-60B18C153CE1}"/>
              </a:ext>
            </a:extLst>
          </p:cNvPr>
          <p:cNvSpPr/>
          <p:nvPr/>
        </p:nvSpPr>
        <p:spPr>
          <a:xfrm>
            <a:off x="10305438" y="3689601"/>
            <a:ext cx="95057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أعطى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9E173F1-356B-44E2-B4C5-ED98D73F404E}"/>
              </a:ext>
            </a:extLst>
          </p:cNvPr>
          <p:cNvSpPr/>
          <p:nvPr/>
        </p:nvSpPr>
        <p:spPr>
          <a:xfrm>
            <a:off x="10126064" y="5167681"/>
            <a:ext cx="95057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طَلَب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62047B95-E34E-4A40-90E2-EA531D90DC63}"/>
              </a:ext>
            </a:extLst>
          </p:cNvPr>
          <p:cNvSpPr/>
          <p:nvPr/>
        </p:nvSpPr>
        <p:spPr>
          <a:xfrm>
            <a:off x="9516891" y="5813206"/>
            <a:ext cx="95057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كَسَرَ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E51588E-3819-4F67-B2AC-82DEF6B1EA3B}"/>
              </a:ext>
            </a:extLst>
          </p:cNvPr>
          <p:cNvSpPr/>
          <p:nvPr/>
        </p:nvSpPr>
        <p:spPr>
          <a:xfrm>
            <a:off x="9014026" y="1298526"/>
            <a:ext cx="95057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غير صحيح</a:t>
            </a:r>
            <a:endParaRPr lang="he-IL" sz="20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CE0C8BFC-A3E7-44CD-8221-DE351E4E13A3}"/>
              </a:ext>
            </a:extLst>
          </p:cNvPr>
          <p:cNvCxnSpPr/>
          <p:nvPr/>
        </p:nvCxnSpPr>
        <p:spPr>
          <a:xfrm flipH="1">
            <a:off x="10501455" y="2295437"/>
            <a:ext cx="49638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D611D9C1-D35A-48D0-9730-DCFC78496F70}"/>
              </a:ext>
            </a:extLst>
          </p:cNvPr>
          <p:cNvCxnSpPr>
            <a:cxnSpLocks/>
          </p:cNvCxnSpPr>
          <p:nvPr/>
        </p:nvCxnSpPr>
        <p:spPr>
          <a:xfrm flipH="1">
            <a:off x="9297125" y="2268453"/>
            <a:ext cx="898323" cy="435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מלבן 13">
            <a:extLst>
              <a:ext uri="{FF2B5EF4-FFF2-40B4-BE49-F238E27FC236}">
                <a16:creationId xmlns:a16="http://schemas.microsoft.com/office/drawing/2014/main" id="{5A902C55-C39E-4558-9682-69A0CE051C04}"/>
              </a:ext>
            </a:extLst>
          </p:cNvPr>
          <p:cNvSpPr/>
          <p:nvPr/>
        </p:nvSpPr>
        <p:spPr>
          <a:xfrm>
            <a:off x="10225371" y="1436549"/>
            <a:ext cx="950571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صحيح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162911C6-2E10-4EEF-8A2A-5331DC31B467}"/>
              </a:ext>
            </a:extLst>
          </p:cNvPr>
          <p:cNvSpPr/>
          <p:nvPr/>
        </p:nvSpPr>
        <p:spPr>
          <a:xfrm>
            <a:off x="692331" y="0"/>
            <a:ext cx="6827580" cy="33985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83823A64-A15B-4CB5-95F9-748986E6B461}"/>
              </a:ext>
            </a:extLst>
          </p:cNvPr>
          <p:cNvSpPr/>
          <p:nvPr/>
        </p:nvSpPr>
        <p:spPr>
          <a:xfrm>
            <a:off x="100148" y="3169373"/>
            <a:ext cx="6591396" cy="36699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983AA15-4333-46DD-B437-666259C206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5717" b="12754"/>
          <a:stretch/>
        </p:blipFill>
        <p:spPr bwMode="auto">
          <a:xfrm>
            <a:off x="8909" y="179449"/>
            <a:ext cx="5995852" cy="232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8EAC1D47-0D6D-4C49-B452-677ED20B55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99"/>
          <a:stretch/>
        </p:blipFill>
        <p:spPr bwMode="auto">
          <a:xfrm>
            <a:off x="105722" y="2282069"/>
            <a:ext cx="6058728" cy="222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AF96003-7FCB-465A-8FED-7C5881E8AC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1"/>
          <a:stretch/>
        </p:blipFill>
        <p:spPr bwMode="auto">
          <a:xfrm>
            <a:off x="60308" y="4385464"/>
            <a:ext cx="6224607" cy="200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B2B0F203-4934-4D7F-BDFD-10EF649FA81F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43543" cy="6850743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id="{202ADAC4-C832-4678-8514-A02CCD695CFA}"/>
              </a:ext>
            </a:extLst>
          </p:cNvPr>
          <p:cNvCxnSpPr/>
          <p:nvPr/>
        </p:nvCxnSpPr>
        <p:spPr>
          <a:xfrm flipH="1">
            <a:off x="100148" y="1814286"/>
            <a:ext cx="2802709" cy="0"/>
          </a:xfrm>
          <a:prstGeom prst="line">
            <a:avLst/>
          </a:prstGeom>
          <a:ln w="508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ישר 33">
            <a:extLst>
              <a:ext uri="{FF2B5EF4-FFF2-40B4-BE49-F238E27FC236}">
                <a16:creationId xmlns:a16="http://schemas.microsoft.com/office/drawing/2014/main" id="{FE8A2814-E3A1-4F35-9E6E-2368DDBBD5B7}"/>
              </a:ext>
            </a:extLst>
          </p:cNvPr>
          <p:cNvCxnSpPr>
            <a:cxnSpLocks/>
          </p:cNvCxnSpPr>
          <p:nvPr/>
        </p:nvCxnSpPr>
        <p:spPr>
          <a:xfrm flipH="1">
            <a:off x="3788229" y="5667829"/>
            <a:ext cx="2149567" cy="0"/>
          </a:xfrm>
          <a:prstGeom prst="line">
            <a:avLst/>
          </a:prstGeom>
          <a:ln w="508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>
            <a:extLst>
              <a:ext uri="{FF2B5EF4-FFF2-40B4-BE49-F238E27FC236}">
                <a16:creationId xmlns:a16="http://schemas.microsoft.com/office/drawing/2014/main" id="{2D9DAFD9-707A-4969-9E2B-9B6332A4D112}"/>
              </a:ext>
            </a:extLst>
          </p:cNvPr>
          <p:cNvCxnSpPr>
            <a:cxnSpLocks/>
          </p:cNvCxnSpPr>
          <p:nvPr/>
        </p:nvCxnSpPr>
        <p:spPr>
          <a:xfrm flipH="1">
            <a:off x="1240973" y="5631543"/>
            <a:ext cx="2149567" cy="0"/>
          </a:xfrm>
          <a:prstGeom prst="line">
            <a:avLst/>
          </a:prstGeom>
          <a:ln w="508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675210CC-6C27-4AA2-8935-53A6308D3A8E}"/>
              </a:ext>
            </a:extLst>
          </p:cNvPr>
          <p:cNvCxnSpPr>
            <a:cxnSpLocks/>
          </p:cNvCxnSpPr>
          <p:nvPr/>
        </p:nvCxnSpPr>
        <p:spPr>
          <a:xfrm flipH="1">
            <a:off x="1277261" y="5667830"/>
            <a:ext cx="214956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>
            <a:extLst>
              <a:ext uri="{FF2B5EF4-FFF2-40B4-BE49-F238E27FC236}">
                <a16:creationId xmlns:a16="http://schemas.microsoft.com/office/drawing/2014/main" id="{96FB368B-3C4F-474A-AA27-BEFE8C310604}"/>
              </a:ext>
            </a:extLst>
          </p:cNvPr>
          <p:cNvCxnSpPr>
            <a:cxnSpLocks/>
          </p:cNvCxnSpPr>
          <p:nvPr/>
        </p:nvCxnSpPr>
        <p:spPr>
          <a:xfrm flipH="1">
            <a:off x="692331" y="3730173"/>
            <a:ext cx="2149567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>
            <a:extLst>
              <a:ext uri="{FF2B5EF4-FFF2-40B4-BE49-F238E27FC236}">
                <a16:creationId xmlns:a16="http://schemas.microsoft.com/office/drawing/2014/main" id="{395EB837-A0D1-4824-907B-FF083363134D}"/>
              </a:ext>
            </a:extLst>
          </p:cNvPr>
          <p:cNvCxnSpPr>
            <a:cxnSpLocks/>
          </p:cNvCxnSpPr>
          <p:nvPr/>
        </p:nvCxnSpPr>
        <p:spPr>
          <a:xfrm flipH="1">
            <a:off x="464457" y="6117773"/>
            <a:ext cx="2962372" cy="0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57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</Words>
  <Application>Microsoft Office PowerPoint</Application>
  <PresentationFormat>מסך רחב</PresentationFormat>
  <Paragraphs>12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7</cp:revision>
  <dcterms:created xsi:type="dcterms:W3CDTF">2021-01-31T19:38:00Z</dcterms:created>
  <dcterms:modified xsi:type="dcterms:W3CDTF">2021-01-31T20:44:11Z</dcterms:modified>
</cp:coreProperties>
</file>