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319" r:id="rId2"/>
    <p:sldId id="317" r:id="rId3"/>
    <p:sldId id="318" r:id="rId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F212B70-E2EB-46EB-8AB9-E0BF189288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C3BDF86-3FD3-455E-BC4B-EF8F54B3F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19D7BB3-9F35-4866-BDBB-8D20BDA31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4083B3B-CF0E-4170-8100-65FDE3032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61E84C1-5037-4E1D-9D81-C9BF93AE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22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CFCDD03-DFA5-4D82-BF53-E5E99AF0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A2991D1A-FACE-4EE9-B5BC-8D3025C30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ECF2F9A-C08D-44F3-B642-2E2DAD376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9380780-6685-4BCE-820E-12A791524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E1689B7-CD9C-40F4-82CE-8F6801B7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846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668E1B9-F054-4B0C-8193-741E74A6A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F76903C-8991-4196-A51B-AEA79E0727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26042AC0-6E81-4CD8-9279-2E6E1A98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35AE5FC-4615-42AA-AEB1-9A1F5C71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9E535CB3-AF9D-4E99-9CAD-5B6671AE3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59962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BDEF231-1CDE-4A58-949F-591FFEB42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B8F4E4E-E912-468D-8475-8B81C88C21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7D74CE9-2431-48A5-9698-42ECFD96D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6AC706C-FFBD-4D73-926D-A2FBE0879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D628A4B-B9D8-4364-89A9-77884F841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8287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2C075D9-EB52-4A17-95E6-7734F905D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816C20D-B783-4D12-9E02-F715C8926E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7AA8BB6-6347-4969-9604-6D0CBB4F6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7CC8081-BED0-4403-AFE7-57387533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A12EFF0-B4BC-4B54-938D-2E123239B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45967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FE70AF8-FACB-400B-9839-2206EC1E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AC6CC9C-5C63-4E30-9225-238E0DF509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DF0AAE19-94D7-4203-A392-F731EE73C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B3ED94E-2C52-4812-9025-CC0A50E6E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2D30F2C-1238-4C1E-92EB-943C60647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31477DB-75B4-4240-BCD5-4C8E3018D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61191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578E96D-2C63-46C9-B14C-20447A6E3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9E4DDEC5-E6D5-467D-B074-6E236756D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ADCBDD0-3D0D-4C8A-9AF1-0F52148E5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D7158351-6B2D-40E1-BE69-C02A2CAECD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DDF728B0-D61D-4417-A2A9-CB3ED5E903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3913AAF-EFCA-4833-A515-F450E8C9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5A9212E3-6244-4D65-A9F5-E20057D27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DC9F873D-8B07-4208-96BF-01D4B1B3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2082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F4126E8-FE02-4CBA-BF8A-4A44C2B17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96719C8-15B1-4C03-BDEF-404F5CDAA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767E0A2-88DF-4D82-82F2-3A7948AA1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27FC9F4A-8D07-4C70-B2A4-97B270FAB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128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C4B95E9-040A-491B-8BEC-6FFD7264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726F4675-45D2-4CE9-AFD9-2D60A7615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05D9F44-D623-4391-AE2D-D310BE2DB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953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5E2EFB1-F3F3-49DA-92B3-671A3E954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1179145-A36C-4BA7-8700-7D312EA14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40C7ED1-4DAE-49D2-A9E5-5B0E41024E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7C03E7FE-A840-435D-A18F-B770859FB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181269A-E97A-4223-8B8A-8C06F514F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FDAE206-58D7-4EBB-B7BB-243549EA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733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AAEEA05-3537-4782-9F21-1D31AD4EC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B647ADAE-616F-45B4-9E0E-29DAF235CD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95531B5D-7981-49B3-8FF2-7EBB9BAC2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E943576B-8189-4F71-ACF5-41767F47D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0345FE9A-52EB-48C5-A062-ECC5BDA4C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C912F03-65C6-4B3D-BEC3-7C1C33E9A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35464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D81EBF8-4FE5-473D-8C36-B7980F286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56DA7388-55C4-4B24-812A-25BF6D8E1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2790A82-0DF9-4867-AC32-9A3DE2D622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6A87D-5E31-4135-8100-B16757287E33}" type="datetimeFigureOut">
              <a:rPr lang="he-IL" smtClean="0"/>
              <a:t>י"ד/שבט/תשפ"א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CC93B39-BBB1-4E5B-B5CF-AE8901D210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478D63D-DC49-420F-9067-49924BF6B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6F379-141A-445E-A0F4-84A26FC7A17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751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5141439E-FAD5-47A9-832F-B763C72588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4" y="1450658"/>
            <a:ext cx="11606139" cy="300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C4E4FD1-3E2B-48B4-B687-44BDFB50E9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21" r="1752" b="63384"/>
          <a:stretch/>
        </p:blipFill>
        <p:spPr bwMode="auto">
          <a:xfrm>
            <a:off x="3688749" y="0"/>
            <a:ext cx="3727564" cy="1698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5ADAC962-4B23-440B-A51A-D192E5E7601D}"/>
              </a:ext>
            </a:extLst>
          </p:cNvPr>
          <p:cNvSpPr/>
          <p:nvPr/>
        </p:nvSpPr>
        <p:spPr>
          <a:xfrm>
            <a:off x="9594166" y="2305729"/>
            <a:ext cx="1105654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تَشاجروا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520D53D2-075B-4649-BC64-2AADDDC983EE}"/>
              </a:ext>
            </a:extLst>
          </p:cNvPr>
          <p:cNvSpPr/>
          <p:nvPr/>
        </p:nvSpPr>
        <p:spPr>
          <a:xfrm>
            <a:off x="8902504" y="3020838"/>
            <a:ext cx="1105654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طَلَبَ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0BB74A7A-6781-4677-BD04-12AE5271ED10}"/>
              </a:ext>
            </a:extLst>
          </p:cNvPr>
          <p:cNvSpPr/>
          <p:nvPr/>
        </p:nvSpPr>
        <p:spPr>
          <a:xfrm>
            <a:off x="4895555" y="3048974"/>
            <a:ext cx="3228328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أَن يتوقفوا عن الشجار</a:t>
            </a:r>
            <a:endParaRPr lang="he-IL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14C8E104-80C3-48C8-8FA0-04FA4F925722}"/>
              </a:ext>
            </a:extLst>
          </p:cNvPr>
          <p:cNvSpPr/>
          <p:nvPr/>
        </p:nvSpPr>
        <p:spPr>
          <a:xfrm>
            <a:off x="11415700" y="1927587"/>
            <a:ext cx="466579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1</a:t>
            </a:r>
            <a:endParaRPr lang="he-IL" sz="2000" b="1" dirty="0"/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E90B6EBF-952C-429D-9141-D865313E0017}"/>
              </a:ext>
            </a:extLst>
          </p:cNvPr>
          <p:cNvSpPr/>
          <p:nvPr/>
        </p:nvSpPr>
        <p:spPr>
          <a:xfrm>
            <a:off x="11375611" y="2615846"/>
            <a:ext cx="466579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2</a:t>
            </a:r>
            <a:endParaRPr lang="he-IL" sz="2000" b="1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8027E92A-61E9-4A84-A9BF-E03F70EDF27F}"/>
              </a:ext>
            </a:extLst>
          </p:cNvPr>
          <p:cNvSpPr/>
          <p:nvPr/>
        </p:nvSpPr>
        <p:spPr>
          <a:xfrm>
            <a:off x="11326867" y="3348581"/>
            <a:ext cx="466579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3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342502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A0B6B4AB-CE08-4FEF-B41E-4DD52A6E1DE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6" t="7165" r="5082"/>
          <a:stretch/>
        </p:blipFill>
        <p:spPr bwMode="auto">
          <a:xfrm>
            <a:off x="274321" y="195943"/>
            <a:ext cx="11599816" cy="666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7A57A95D-FB38-4E31-BB9F-B440EB20BE4C}"/>
              </a:ext>
            </a:extLst>
          </p:cNvPr>
          <p:cNvSpPr/>
          <p:nvPr/>
        </p:nvSpPr>
        <p:spPr>
          <a:xfrm>
            <a:off x="3935132" y="1259197"/>
            <a:ext cx="7247679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ونادى أبناءه الخمسة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20493911-111C-46CB-8E9F-8568943FC2EA}"/>
              </a:ext>
            </a:extLst>
          </p:cNvPr>
          <p:cNvSpPr/>
          <p:nvPr/>
        </p:nvSpPr>
        <p:spPr>
          <a:xfrm>
            <a:off x="3935131" y="2873568"/>
            <a:ext cx="7247679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أجيبوا عن الأسئلة التالية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FD94BA18-46BB-4C7E-A201-8F902DE7C38B}"/>
              </a:ext>
            </a:extLst>
          </p:cNvPr>
          <p:cNvSpPr/>
          <p:nvPr/>
        </p:nvSpPr>
        <p:spPr>
          <a:xfrm>
            <a:off x="3651432" y="4333820"/>
            <a:ext cx="7247679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كم    أغصان    أخذَ الأب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7C2CAC58-810E-4568-B916-2CA4916F845D}"/>
              </a:ext>
            </a:extLst>
          </p:cNvPr>
          <p:cNvSpPr/>
          <p:nvPr/>
        </p:nvSpPr>
        <p:spPr>
          <a:xfrm>
            <a:off x="3651431" y="5357383"/>
            <a:ext cx="7247679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كم    الأب   فَعَلَ    مع    الأغصان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6734AD3B-9E3C-41AD-922E-9A72FDA2BDC8}"/>
              </a:ext>
            </a:extLst>
          </p:cNvPr>
          <p:cNvSpPr/>
          <p:nvPr/>
        </p:nvSpPr>
        <p:spPr>
          <a:xfrm>
            <a:off x="11407558" y="295735"/>
            <a:ext cx="466579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4</a:t>
            </a:r>
            <a:endParaRPr lang="he-IL" sz="2000" b="1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8EA08436-756C-4DFC-A8DA-EAC138C7CCBC}"/>
              </a:ext>
            </a:extLst>
          </p:cNvPr>
          <p:cNvSpPr/>
          <p:nvPr/>
        </p:nvSpPr>
        <p:spPr>
          <a:xfrm>
            <a:off x="11374901" y="881055"/>
            <a:ext cx="466579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5</a:t>
            </a:r>
            <a:endParaRPr lang="he-IL" sz="2000" b="1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19E34AC2-3CF3-4DA6-AFF2-B56F1B1613A0}"/>
              </a:ext>
            </a:extLst>
          </p:cNvPr>
          <p:cNvSpPr/>
          <p:nvPr/>
        </p:nvSpPr>
        <p:spPr>
          <a:xfrm>
            <a:off x="-976837" y="-25042"/>
            <a:ext cx="7247679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ربط           الأغصان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1EF8F2D7-6181-4609-9FCA-F91DA5CF3016}"/>
              </a:ext>
            </a:extLst>
          </p:cNvPr>
          <p:cNvSpPr/>
          <p:nvPr/>
        </p:nvSpPr>
        <p:spPr>
          <a:xfrm>
            <a:off x="9253193" y="-2893"/>
            <a:ext cx="771645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أخذ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38751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830B3D91-5AA7-4867-AFE6-F7A287287C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291" y="180975"/>
            <a:ext cx="12062838" cy="571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מלבן 2">
            <a:extLst>
              <a:ext uri="{FF2B5EF4-FFF2-40B4-BE49-F238E27FC236}">
                <a16:creationId xmlns:a16="http://schemas.microsoft.com/office/drawing/2014/main" id="{37E998CB-69F6-4797-9DB6-72218043610C}"/>
              </a:ext>
            </a:extLst>
          </p:cNvPr>
          <p:cNvSpPr/>
          <p:nvPr/>
        </p:nvSpPr>
        <p:spPr>
          <a:xfrm>
            <a:off x="2532186" y="1407740"/>
            <a:ext cx="808557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توجّه الأب   </a:t>
            </a:r>
            <a:r>
              <a:rPr lang="ar-SA" sz="2500" b="1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لإبنه</a:t>
            </a:r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  البكر    وقال له      حاوِلْ أن تكسِرَ     رَزْمَة  الأغصان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48523361-B04D-445D-B510-BFE5AC455FFC}"/>
              </a:ext>
            </a:extLst>
          </p:cNvPr>
          <p:cNvSpPr/>
          <p:nvPr/>
        </p:nvSpPr>
        <p:spPr>
          <a:xfrm>
            <a:off x="2431368" y="2193185"/>
            <a:ext cx="808557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الأبن الأكبر حاول وحاول ولم ينجح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4518A505-9F09-4764-BE34-22759CE348D1}"/>
              </a:ext>
            </a:extLst>
          </p:cNvPr>
          <p:cNvSpPr/>
          <p:nvPr/>
        </p:nvSpPr>
        <p:spPr>
          <a:xfrm>
            <a:off x="2554628" y="3706988"/>
            <a:ext cx="8085572" cy="4770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25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David" panose="020E0502060401010101" pitchFamily="34" charset="-79"/>
                <a:cs typeface="David" panose="020E0502060401010101" pitchFamily="34" charset="-79"/>
              </a:rPr>
              <a:t>ماذا  الابن الأكبر   لم   ينجح أن يفعل؟</a:t>
            </a:r>
            <a:endParaRPr lang="he-IL" sz="2500" b="1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95BEBEB4-D853-43AE-9F24-90FFE06D2A3B}"/>
              </a:ext>
            </a:extLst>
          </p:cNvPr>
          <p:cNvSpPr/>
          <p:nvPr/>
        </p:nvSpPr>
        <p:spPr>
          <a:xfrm>
            <a:off x="10840099" y="1786911"/>
            <a:ext cx="906424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5-6</a:t>
            </a:r>
            <a:endParaRPr lang="he-IL" sz="2000" b="1" dirty="0"/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DC9384D8-3C9E-43CD-9C5D-4B5AF23ADEB9}"/>
              </a:ext>
            </a:extLst>
          </p:cNvPr>
          <p:cNvSpPr/>
          <p:nvPr/>
        </p:nvSpPr>
        <p:spPr>
          <a:xfrm>
            <a:off x="10805531" y="2481168"/>
            <a:ext cx="906424" cy="37814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000" b="1" dirty="0"/>
              <a:t>6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1234584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57</Words>
  <Application>Microsoft Office PowerPoint</Application>
  <PresentationFormat>מסך רחב</PresentationFormat>
  <Paragraphs>19</Paragraphs>
  <Slides>3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David</vt:lpstr>
      <vt:lpstr>ערכת נושא Office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</dc:creator>
  <cp:lastModifiedBy>USER</cp:lastModifiedBy>
  <cp:revision>35</cp:revision>
  <dcterms:created xsi:type="dcterms:W3CDTF">2021-01-24T17:11:41Z</dcterms:created>
  <dcterms:modified xsi:type="dcterms:W3CDTF">2021-01-27T08:57:05Z</dcterms:modified>
</cp:coreProperties>
</file>