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7" d="100"/>
          <a:sy n="57" d="100"/>
        </p:scale>
        <p:origin x="-2160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ל'/כסלו/תשע"ט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 l="59406" r="1878" b="51571"/>
          <a:stretch>
            <a:fillRect/>
          </a:stretch>
        </p:blipFill>
        <p:spPr bwMode="auto">
          <a:xfrm>
            <a:off x="548680" y="3275856"/>
            <a:ext cx="799599" cy="104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28700" y="-396552"/>
            <a:ext cx="5829300" cy="1960033"/>
          </a:xfrm>
        </p:spPr>
        <p:txBody>
          <a:bodyPr>
            <a:normAutofit/>
          </a:bodyPr>
          <a:lstStyle/>
          <a:p>
            <a:r>
              <a:rPr lang="he-IL" sz="3600" dirty="0">
                <a:solidFill>
                  <a:srgbClr val="002060"/>
                </a:solidFill>
                <a:latin typeface="Gan CLM" pitchFamily="2" charset="-79"/>
                <a:cs typeface="Gan CLM" pitchFamily="2" charset="-79"/>
              </a:rPr>
              <a:t>    ממיינים מילים</a:t>
            </a:r>
          </a:p>
        </p:txBody>
      </p:sp>
      <p:pic>
        <p:nvPicPr>
          <p:cNvPr id="7" name="תמונה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251520"/>
            <a:ext cx="1013658" cy="864096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2492896" y="8867002"/>
            <a:ext cx="1952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200" dirty="0"/>
              <a:t>כל הזכויות שמורות למזי </a:t>
            </a:r>
            <a:r>
              <a:rPr lang="he-IL" sz="1200" dirty="0" err="1"/>
              <a:t>ג'ורנו</a:t>
            </a:r>
            <a:endParaRPr lang="he-IL" sz="1200" dirty="0"/>
          </a:p>
        </p:txBody>
      </p:sp>
      <p:sp>
        <p:nvSpPr>
          <p:cNvPr id="9" name="מלבן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146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04664" y="1115616"/>
            <a:ext cx="6120680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8" name="טבלה 17"/>
          <p:cNvGraphicFramePr>
            <a:graphicFrameLocks noGrp="1"/>
          </p:cNvGraphicFramePr>
          <p:nvPr/>
        </p:nvGraphicFramePr>
        <p:xfrm>
          <a:off x="404664" y="4572000"/>
          <a:ext cx="6084168" cy="2628900"/>
        </p:xfrm>
        <a:graphic>
          <a:graphicData uri="http://schemas.openxmlformats.org/drawingml/2006/table">
            <a:tbl>
              <a:tblPr rtl="1"/>
              <a:tblGrid>
                <a:gridCol w="2027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82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8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שם עצם 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פעלים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שם תואר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76672" y="7308304"/>
            <a:ext cx="604867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David" pitchFamily="34" charset="-79"/>
                <a:cs typeface="David" pitchFamily="34" charset="-79"/>
              </a:rPr>
              <a:t>חברו משפטים: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____________________________________________________________________________________________________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</a:t>
            </a:r>
          </a:p>
          <a:p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73216" y="1259632"/>
            <a:ext cx="9361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יָשַׁב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97152" y="2123728"/>
            <a:ext cx="15841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גָּבוֹהַּ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36912" y="1691680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יָרֹק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68960" y="3131840"/>
            <a:ext cx="10250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יָפָה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2696" y="1547664"/>
            <a:ext cx="10250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שׁוֹבָב 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09120" y="3563888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מַצְחִיק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84784" y="2771800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אֹכֶל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60848" y="3707904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מִכְתָּב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6672" y="2267744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כִּסֵּא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17032" y="2339752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לוּחַ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16832" y="1187624"/>
            <a:ext cx="12157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שָׁמַיִם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5224" y="3059832"/>
            <a:ext cx="93610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כָּתַב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17032" y="1331640"/>
            <a:ext cx="15841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קִפֵּץ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 l="59406" r="1878" b="51571"/>
          <a:stretch>
            <a:fillRect/>
          </a:stretch>
        </p:blipFill>
        <p:spPr bwMode="auto">
          <a:xfrm>
            <a:off x="548680" y="3275856"/>
            <a:ext cx="799599" cy="104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28700" y="-396552"/>
            <a:ext cx="5829300" cy="1960033"/>
          </a:xfrm>
        </p:spPr>
        <p:txBody>
          <a:bodyPr>
            <a:normAutofit/>
          </a:bodyPr>
          <a:lstStyle/>
          <a:p>
            <a:r>
              <a:rPr lang="he-IL" sz="3600" dirty="0">
                <a:solidFill>
                  <a:srgbClr val="002060"/>
                </a:solidFill>
                <a:latin typeface="Gan CLM" pitchFamily="2" charset="-79"/>
                <a:cs typeface="Gan CLM" pitchFamily="2" charset="-79"/>
              </a:rPr>
              <a:t>    ממיינים מילים</a:t>
            </a:r>
          </a:p>
        </p:txBody>
      </p:sp>
      <p:pic>
        <p:nvPicPr>
          <p:cNvPr id="7" name="תמונה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251520"/>
            <a:ext cx="1013658" cy="864096"/>
          </a:xfrm>
          <a:prstGeom prst="rect">
            <a:avLst/>
          </a:prstGeom>
          <a:noFill/>
        </p:spPr>
      </p:pic>
      <p:sp>
        <p:nvSpPr>
          <p:cNvPr id="8" name="מלבן 7"/>
          <p:cNvSpPr/>
          <p:nvPr/>
        </p:nvSpPr>
        <p:spPr>
          <a:xfrm>
            <a:off x="2492896" y="8867002"/>
            <a:ext cx="1952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200" dirty="0"/>
              <a:t>כל הזכויות שמורות למזי </a:t>
            </a:r>
            <a:r>
              <a:rPr lang="he-IL" sz="1200" dirty="0" err="1"/>
              <a:t>ג'ורנו</a:t>
            </a:r>
            <a:endParaRPr lang="he-IL" sz="1200" dirty="0"/>
          </a:p>
        </p:txBody>
      </p:sp>
      <p:sp>
        <p:nvSpPr>
          <p:cNvPr id="9" name="מלבן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146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04664" y="1115616"/>
            <a:ext cx="6120680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8" name="טבלה 17"/>
          <p:cNvGraphicFramePr>
            <a:graphicFrameLocks noGrp="1"/>
          </p:cNvGraphicFramePr>
          <p:nvPr/>
        </p:nvGraphicFramePr>
        <p:xfrm>
          <a:off x="404664" y="4572000"/>
          <a:ext cx="6084168" cy="2628900"/>
        </p:xfrm>
        <a:graphic>
          <a:graphicData uri="http://schemas.openxmlformats.org/drawingml/2006/table">
            <a:tbl>
              <a:tblPr rtl="1"/>
              <a:tblGrid>
                <a:gridCol w="2027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82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82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250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שם עצם 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פעלים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5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שם תואר</a:t>
                      </a:r>
                    </a:p>
                  </a:txBody>
                  <a:tcPr marL="57941" marR="57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76672" y="7308304"/>
            <a:ext cx="604867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David" pitchFamily="34" charset="-79"/>
                <a:cs typeface="David" pitchFamily="34" charset="-79"/>
              </a:rPr>
              <a:t>חברו משפטים: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____________________________________________________________________________________________________</a:t>
            </a:r>
          </a:p>
          <a:p>
            <a:r>
              <a:rPr lang="he-IL" dirty="0">
                <a:latin typeface="David" pitchFamily="34" charset="-79"/>
                <a:cs typeface="David" pitchFamily="34" charset="-79"/>
              </a:rPr>
              <a:t>__________________________________________________</a:t>
            </a:r>
          </a:p>
          <a:p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73216" y="1259632"/>
            <a:ext cx="1080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קצַרה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73016" y="1907704"/>
            <a:ext cx="1152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אָרֹךְ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28800" y="3563888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קוֹרֵא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97152" y="2267744"/>
            <a:ext cx="13681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סִפְרִיָּה</a:t>
            </a:r>
            <a:endParaRPr lang="en-US" sz="3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29200" y="3203848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פֶּרַח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84784" y="2771800"/>
            <a:ext cx="14401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מְחֻסְפָּס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84984" y="3707904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מַצְחִיק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6672" y="2267744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כִּסֵּא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17032" y="3059832"/>
            <a:ext cx="15841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מִסְפָּר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20888" y="1979712"/>
            <a:ext cx="12157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חָלָק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81128" y="3635896"/>
            <a:ext cx="1152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עִפָּרוֹן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8680" y="1403648"/>
            <a:ext cx="158417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>
                <a:latin typeface="David" pitchFamily="34" charset="-79"/>
                <a:cs typeface="David" pitchFamily="34" charset="-79"/>
              </a:rPr>
              <a:t>סוֹפֵרת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6967</TotalTime>
  <Words>63</Words>
  <Application>Microsoft Office PowerPoint</Application>
  <PresentationFormat>‫הצגה על המסך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של Office</vt:lpstr>
      <vt:lpstr>    ממיינים מילים</vt:lpstr>
      <vt:lpstr>    ממיינים מילים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ממיינים מילים</dc:title>
  <dc:creator>Mazi</dc:creator>
  <cp:lastModifiedBy>Asus</cp:lastModifiedBy>
  <cp:revision>8</cp:revision>
  <dcterms:created xsi:type="dcterms:W3CDTF">2018-01-07T15:22:06Z</dcterms:created>
  <dcterms:modified xsi:type="dcterms:W3CDTF">2018-12-09T06:27:47Z</dcterms:modified>
</cp:coreProperties>
</file>