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988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362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927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434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816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273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460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360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229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715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790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06CD3-8642-4E67-ACE9-927D2556D484}" type="datetimeFigureOut">
              <a:rPr lang="he-IL" smtClean="0"/>
              <a:t>ח'/שבט/תשפ"א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57B6C-A4C5-443E-9246-C3300FB2023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118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47664" y="4797152"/>
            <a:ext cx="6400800" cy="1752600"/>
          </a:xfrm>
        </p:spPr>
        <p:txBody>
          <a:bodyPr/>
          <a:lstStyle/>
          <a:p>
            <a:r>
              <a:rPr lang="ar-SA" b="1" dirty="0">
                <a:solidFill>
                  <a:schemeClr val="tx1"/>
                </a:solidFill>
              </a:rPr>
              <a:t>حدد دورك ومدى مسؤوليتك تجاه كل حادثة</a:t>
            </a:r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12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198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طلبت المعلمة مني القاء كلمة في الاحتفال المدرسي، وفي يوم الاحتفال تغيبت عن المدرسة لأخرج في رحلة مع أهلي. 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71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رمى زميلي قشرة موز في ساحة المدرسة فرأيته وفضلت السكوت.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71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أمي لم توقظني في الصباح مما أدى الى وصولي الى المدرسة متأخراً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7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قطعت الشارع دون ان انظر يمينا او يسارا، فأوقف السائق سيارته بشكل فجائي مما ادى الى اصابة ابنته التي كانت تجلس في المقعد الخلفي.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77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في حفلة عيد ميلادي قمت بتشغيل مكبرات الصوت فاحتج الجيران على ذلك.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7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كنت أمشي في الشارع وسقطت مني قشرة الموز دون قصد، وبعد برهة داس عليها رجل فتزحلق ووقع على الأرض.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7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كنت مع طلاب صفي في رحلة وجلسنا معا لتناول الفطور، لكن طالبا واحدا جلس وحيداً بسبب رفض الجميع الجلوس بقربه.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7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زميلي نقل الاجابة عني اثناء اجراء الامتحان.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77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كنا في رحلة صفية فأصيب أحد زملائي </a:t>
            </a:r>
            <a:r>
              <a:rPr lang="ar-SA" sz="2400" dirty="0" err="1"/>
              <a:t>بالاغماء</a:t>
            </a:r>
            <a:r>
              <a:rPr lang="ar-SA" sz="2400" dirty="0"/>
              <a:t> لأنه لم يحضر الماء وخجل أن يطلب من أحد.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7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جلست بقرب شخص مصاب </a:t>
            </a:r>
            <a:r>
              <a:rPr lang="ar-SA" sz="2400" dirty="0" err="1"/>
              <a:t>بالكورونا</a:t>
            </a:r>
            <a:r>
              <a:rPr lang="ar-SA" sz="2400" dirty="0"/>
              <a:t> دون ان أعلم، ثم ذهبت الى المدرسة.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7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-28431"/>
            <a:ext cx="5688632" cy="6886432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467544" y="188640"/>
            <a:ext cx="2808312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400" dirty="0"/>
              <a:t>كنت في الحجر الصحي لكنني مللت الجلوس في البيت فخرجت للعب مع أصدقائي، وبعد ثلاثة أيام تبين أن أحدهم أصيب بالمرض.</a:t>
            </a:r>
          </a:p>
          <a:p>
            <a:endParaRPr lang="he-IL" sz="2400" dirty="0"/>
          </a:p>
        </p:txBody>
      </p:sp>
      <p:sp>
        <p:nvSpPr>
          <p:cNvPr id="6" name="شكل بيضاوي 5"/>
          <p:cNvSpPr/>
          <p:nvPr/>
        </p:nvSpPr>
        <p:spPr>
          <a:xfrm>
            <a:off x="906488" y="5517232"/>
            <a:ext cx="2412268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لست  مسؤولاً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482339" y="4221088"/>
            <a:ext cx="2960712" cy="122413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 تقع عليّ بعض المسؤولية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863588" y="2924944"/>
            <a:ext cx="2412268" cy="122413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1"/>
                </a:solidFill>
              </a:rPr>
              <a:t>أنا المسؤول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7100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306</Words>
  <Application>Microsoft Office PowerPoint</Application>
  <PresentationFormat>‫הצגה על המסך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نسق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win7</dc:creator>
  <cp:lastModifiedBy>משתמש לא ידוע</cp:lastModifiedBy>
  <cp:revision>8</cp:revision>
  <dcterms:created xsi:type="dcterms:W3CDTF">2021-01-17T10:03:23Z</dcterms:created>
  <dcterms:modified xsi:type="dcterms:W3CDTF">2021-01-21T16:01:52Z</dcterms:modified>
</cp:coreProperties>
</file>