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46310F-71CB-4672-89C8-207E4A99A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792AE9F-712E-4D62-B209-F1DF58857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625CEFC-9C08-4780-929C-406237A6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E68B84-3141-406C-A858-E20862155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E12A77B-D1B3-4E55-A3FA-0217B3E5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02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B36467-CA3C-4DCC-A8A0-749F4618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D69AFC4-6427-4BBC-9716-C156D7342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E583E92-979D-4389-A388-AA6BF6B6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51187E-4099-4562-AA52-D39DC88D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D6FDC01-68AA-4267-9D9D-5434FF8D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014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CB88638-04E4-46DD-8DCD-7BABA7167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648A497-8BA6-4377-B161-0BD3652AD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9F3CBD1-42C4-42EF-A26F-D99C3AFB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B434339-7637-405F-BC05-579DE1BE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0AD931-2DB9-45DA-AEEF-065C4EC7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812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D496800-5619-481A-BE11-0CCA7310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1D076ED-565F-4C15-8F79-0408987A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2DEEF35-6B02-49CD-A881-FF8663B0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D43D2B9-51A7-4748-A59E-DB7DE265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0CCA93A-80D4-4962-A42A-23F0CE74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599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C8BCD9-6E3A-489C-BD81-E97ECB0E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491F91-3DC5-4B61-8108-AF4DBF3CC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EE0159A-D776-4BEC-99F4-BDD21618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F2076D-FBDC-474B-929D-73F656CC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19676E-7F82-4311-BF60-CD54D56F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61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A479EB-63B8-43C4-9D49-491D0222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88B2706-53C5-4038-9DB3-31D045DC8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CD8DCA5-79E7-40F7-8F7F-D271A15CD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6D2D863-2D33-4AD3-B704-4871938E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C80304-CC25-4F23-91E6-DF89EE03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7CC5D18-2B17-4C98-97DE-552F2FDF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32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A19828-E5E9-4035-91E5-2BB6A6A5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1D287C-19A1-40F4-BA2F-7313C328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F7D43E-77E2-4D94-9DC3-DC37620BC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8108722-B535-4D02-86E0-A0F6D9C15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7EBD70E-0CF8-4B2A-A033-7C4724B5E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3AEC0B2-96B7-446C-906A-B6E3B5F9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E9DC2CD-0571-447C-91E2-C87385A8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7A756E3-4713-4F00-A10F-144372C6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795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7B05B4E-FBEE-4AF9-9856-358BCBE7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DCC2CDF-94AB-4F30-AD73-B4960A25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2679A39-7FC1-4C54-AF5C-31DB9218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557AE10-B899-4A3C-BCF7-0F384BAA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95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C273496-E324-4EE4-9D7C-ECFBA1C5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6DA23D7-0A0E-4B7C-9F52-B17B800A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57789C9-FDB2-4E5B-8C4A-B65744F9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370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9E4290-B54F-49EA-91CE-C2C527DB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ED2C5FA-437B-40E6-A1FF-BFB6DF585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923BF1F-383B-4F35-B99E-5517425C4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2A402E-95E4-4BBA-8F3C-ED7E8CC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DC883D9-5D16-458D-9964-68284B81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FCC7FA5-5EAD-47BD-8021-A115C044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401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B87301-6151-4BF1-9F35-63031257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FFECECB-5D3F-40F8-B9A6-44CF3E71D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C05522-FCED-46F2-8920-DED000330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922ACD-08F2-44F5-8BB1-527A4A8F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13B41B8-AD7C-4BDD-AA57-FA6F497D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B7D77B2-B6E1-43CE-A6E8-ED5D579B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092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528846B-F7A2-410F-ABE6-A7163E53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B5288CE-B591-4174-BF9F-0193D24EE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E150476-4096-42FA-A148-18CEED20C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A355C12-63C8-4E0B-BF07-D5ECAC3D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9C9393-B12F-441A-9CC0-FAC05136B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93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03B68600-0060-4665-9EC0-6888875B0676}"/>
              </a:ext>
            </a:extLst>
          </p:cNvPr>
          <p:cNvSpPr/>
          <p:nvPr/>
        </p:nvSpPr>
        <p:spPr>
          <a:xfrm>
            <a:off x="4632023" y="2192160"/>
            <a:ext cx="2196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מִשְׁפָּחָה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DE74A474-3ECE-4B36-912E-3F102FA1E546}"/>
              </a:ext>
            </a:extLst>
          </p:cNvPr>
          <p:cNvSpPr/>
          <p:nvPr/>
        </p:nvSpPr>
        <p:spPr>
          <a:xfrm>
            <a:off x="6295299" y="3742511"/>
            <a:ext cx="1066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מִשְׁ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51B103B-BDF7-4DD4-AAF8-4353F1F83CDB}"/>
              </a:ext>
            </a:extLst>
          </p:cNvPr>
          <p:cNvSpPr/>
          <p:nvPr/>
        </p:nvSpPr>
        <p:spPr>
          <a:xfrm>
            <a:off x="5213973" y="3740447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פָּ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1D7C3460-9081-49A1-9B36-D6AC573572C4}"/>
              </a:ext>
            </a:extLst>
          </p:cNvPr>
          <p:cNvSpPr/>
          <p:nvPr/>
        </p:nvSpPr>
        <p:spPr>
          <a:xfrm>
            <a:off x="3613795" y="3749382"/>
            <a:ext cx="970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חָה</a:t>
            </a: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5BB86A4B-7717-4AA5-9924-757EBB8F594D}"/>
              </a:ext>
            </a:extLst>
          </p:cNvPr>
          <p:cNvCxnSpPr>
            <a:endCxn id="5" idx="0"/>
          </p:cNvCxnSpPr>
          <p:nvPr/>
        </p:nvCxnSpPr>
        <p:spPr>
          <a:xfrm>
            <a:off x="6295299" y="3004457"/>
            <a:ext cx="533159" cy="738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>
            <a:extLst>
              <a:ext uri="{FF2B5EF4-FFF2-40B4-BE49-F238E27FC236}">
                <a16:creationId xmlns:a16="http://schemas.microsoft.com/office/drawing/2014/main" id="{BA2348CB-A801-4119-8F5E-32C12A5B7C6A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5478629" y="3058942"/>
            <a:ext cx="84212" cy="681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>
            <a:extLst>
              <a:ext uri="{FF2B5EF4-FFF2-40B4-BE49-F238E27FC236}">
                <a16:creationId xmlns:a16="http://schemas.microsoft.com/office/drawing/2014/main" id="{A12A32DC-F425-44D6-964A-DDCFCA7E2771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4098864" y="3058942"/>
            <a:ext cx="729434" cy="690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רקע לבן, דוגמה, משפחה. | CanStock">
            <a:extLst>
              <a:ext uri="{FF2B5EF4-FFF2-40B4-BE49-F238E27FC236}">
                <a16:creationId xmlns:a16="http://schemas.microsoft.com/office/drawing/2014/main" id="{5887FA2F-185C-49FB-B5C9-657E61BE6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897" y="138658"/>
            <a:ext cx="4286250" cy="468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מלבן 14">
            <a:extLst>
              <a:ext uri="{FF2B5EF4-FFF2-40B4-BE49-F238E27FC236}">
                <a16:creationId xmlns:a16="http://schemas.microsoft.com/office/drawing/2014/main" id="{B849E503-B5A4-49C5-9418-567333EA4F14}"/>
              </a:ext>
            </a:extLst>
          </p:cNvPr>
          <p:cNvSpPr/>
          <p:nvPr/>
        </p:nvSpPr>
        <p:spPr>
          <a:xfrm>
            <a:off x="1028988" y="138658"/>
            <a:ext cx="31341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בני מִשְׁפָּחָה</a:t>
            </a:r>
          </a:p>
          <a:p>
            <a:pPr algn="ctr"/>
            <a:r>
              <a:rPr lang="ar-SA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أفراد العائلة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71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e Father's Cliparts, Download Free Clip Art, Free Clip Art on Clipart  Library">
            <a:extLst>
              <a:ext uri="{FF2B5EF4-FFF2-40B4-BE49-F238E27FC236}">
                <a16:creationId xmlns:a16="http://schemas.microsoft.com/office/drawing/2014/main" id="{21B66020-7ECA-4B76-9150-F46E2BDFB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492" y="940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0508E7E1-18F2-4970-9847-8529F66C8F40}"/>
              </a:ext>
            </a:extLst>
          </p:cNvPr>
          <p:cNvSpPr/>
          <p:nvPr/>
        </p:nvSpPr>
        <p:spPr>
          <a:xfrm>
            <a:off x="7678530" y="232732"/>
            <a:ext cx="1276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</a:t>
            </a:r>
          </a:p>
        </p:txBody>
      </p:sp>
      <p:cxnSp>
        <p:nvCxnSpPr>
          <p:cNvPr id="5" name="מחבר חץ ישר 4">
            <a:extLst>
              <a:ext uri="{FF2B5EF4-FFF2-40B4-BE49-F238E27FC236}">
                <a16:creationId xmlns:a16="http://schemas.microsoft.com/office/drawing/2014/main" id="{0243D46F-8E40-4515-854F-3233F5109BB3}"/>
              </a:ext>
            </a:extLst>
          </p:cNvPr>
          <p:cNvCxnSpPr>
            <a:cxnSpLocks/>
          </p:cNvCxnSpPr>
          <p:nvPr/>
        </p:nvCxnSpPr>
        <p:spPr>
          <a:xfrm>
            <a:off x="8409089" y="115606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30EAF01F-87DD-4FEC-B39D-180F20346F63}"/>
              </a:ext>
            </a:extLst>
          </p:cNvPr>
          <p:cNvCxnSpPr>
            <a:cxnSpLocks/>
          </p:cNvCxnSpPr>
          <p:nvPr/>
        </p:nvCxnSpPr>
        <p:spPr>
          <a:xfrm flipH="1">
            <a:off x="8125097" y="1156062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75850C62-6B6C-4C95-BDD8-41045D43AC7E}"/>
              </a:ext>
            </a:extLst>
          </p:cNvPr>
          <p:cNvSpPr/>
          <p:nvPr/>
        </p:nvSpPr>
        <p:spPr>
          <a:xfrm>
            <a:off x="8540062" y="161772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430593FB-6A9F-49B0-B23D-C55CAA1D2BBE}"/>
              </a:ext>
            </a:extLst>
          </p:cNvPr>
          <p:cNvSpPr/>
          <p:nvPr/>
        </p:nvSpPr>
        <p:spPr>
          <a:xfrm>
            <a:off x="7515896" y="1617727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בָּא</a:t>
            </a:r>
          </a:p>
        </p:txBody>
      </p:sp>
      <p:pic>
        <p:nvPicPr>
          <p:cNvPr id="1028" name="Picture 4" descr="Mother Clipart Png, Transparent Png , Transparent Png Image - PNGitem">
            <a:extLst>
              <a:ext uri="{FF2B5EF4-FFF2-40B4-BE49-F238E27FC236}">
                <a16:creationId xmlns:a16="http://schemas.microsoft.com/office/drawing/2014/main" id="{2C072827-A2F9-4AB4-8227-326A43C0D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454" y="216403"/>
            <a:ext cx="2436086" cy="221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מלבן 15">
            <a:extLst>
              <a:ext uri="{FF2B5EF4-FFF2-40B4-BE49-F238E27FC236}">
                <a16:creationId xmlns:a16="http://schemas.microsoft.com/office/drawing/2014/main" id="{BCAD3FA7-C8BD-4F4D-913D-1646EE104187}"/>
              </a:ext>
            </a:extLst>
          </p:cNvPr>
          <p:cNvSpPr/>
          <p:nvPr/>
        </p:nvSpPr>
        <p:spPr>
          <a:xfrm>
            <a:off x="1849020" y="94025"/>
            <a:ext cx="135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אִמָא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C857821A-DE91-4B8C-94E9-94084784AF98}"/>
              </a:ext>
            </a:extLst>
          </p:cNvPr>
          <p:cNvCxnSpPr>
            <a:cxnSpLocks/>
          </p:cNvCxnSpPr>
          <p:nvPr/>
        </p:nvCxnSpPr>
        <p:spPr>
          <a:xfrm>
            <a:off x="2618051" y="1017355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7E2AB12B-5961-43F5-9A22-52F15CDDC6A9}"/>
              </a:ext>
            </a:extLst>
          </p:cNvPr>
          <p:cNvCxnSpPr>
            <a:cxnSpLocks/>
          </p:cNvCxnSpPr>
          <p:nvPr/>
        </p:nvCxnSpPr>
        <p:spPr>
          <a:xfrm flipH="1">
            <a:off x="2334059" y="1017355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724823CA-7F27-4B30-ADDD-8A7C976F2768}"/>
              </a:ext>
            </a:extLst>
          </p:cNvPr>
          <p:cNvSpPr/>
          <p:nvPr/>
        </p:nvSpPr>
        <p:spPr>
          <a:xfrm>
            <a:off x="2749024" y="147902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אִ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FA9E14A3-42B1-41FB-AE09-0E3944AC1A9C}"/>
              </a:ext>
            </a:extLst>
          </p:cNvPr>
          <p:cNvSpPr/>
          <p:nvPr/>
        </p:nvSpPr>
        <p:spPr>
          <a:xfrm>
            <a:off x="1686386" y="1479020"/>
            <a:ext cx="970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מָא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30" name="Picture 6" descr="Free Cartoon Grandfather Cliparts, Download Free Clip Art, Free Clip Art on  Clipart Library | Cartoon pics, Clip art, Grandparents day crafts">
            <a:extLst>
              <a:ext uri="{FF2B5EF4-FFF2-40B4-BE49-F238E27FC236}">
                <a16:creationId xmlns:a16="http://schemas.microsoft.com/office/drawing/2014/main" id="{86C6C7DA-0FA8-4FF4-9A9F-26BF0F42F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819" y="2497073"/>
            <a:ext cx="2805634" cy="426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מלבן 22">
            <a:extLst>
              <a:ext uri="{FF2B5EF4-FFF2-40B4-BE49-F238E27FC236}">
                <a16:creationId xmlns:a16="http://schemas.microsoft.com/office/drawing/2014/main" id="{85BF241C-8BF7-455E-B47F-37CF1364D4C4}"/>
              </a:ext>
            </a:extLst>
          </p:cNvPr>
          <p:cNvSpPr/>
          <p:nvPr/>
        </p:nvSpPr>
        <p:spPr>
          <a:xfrm>
            <a:off x="7790267" y="3650846"/>
            <a:ext cx="1314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סַבָּא</a:t>
            </a:r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C67E5295-92C7-4E19-AA6F-E05EEAEA0552}"/>
              </a:ext>
            </a:extLst>
          </p:cNvPr>
          <p:cNvCxnSpPr>
            <a:cxnSpLocks/>
          </p:cNvCxnSpPr>
          <p:nvPr/>
        </p:nvCxnSpPr>
        <p:spPr>
          <a:xfrm>
            <a:off x="8540062" y="4574176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>
            <a:extLst>
              <a:ext uri="{FF2B5EF4-FFF2-40B4-BE49-F238E27FC236}">
                <a16:creationId xmlns:a16="http://schemas.microsoft.com/office/drawing/2014/main" id="{165D346C-E2C1-4A5A-9552-2F4C685F90F1}"/>
              </a:ext>
            </a:extLst>
          </p:cNvPr>
          <p:cNvCxnSpPr>
            <a:cxnSpLocks/>
          </p:cNvCxnSpPr>
          <p:nvPr/>
        </p:nvCxnSpPr>
        <p:spPr>
          <a:xfrm flipH="1">
            <a:off x="8256070" y="4574176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מלבן 25">
            <a:extLst>
              <a:ext uri="{FF2B5EF4-FFF2-40B4-BE49-F238E27FC236}">
                <a16:creationId xmlns:a16="http://schemas.microsoft.com/office/drawing/2014/main" id="{6790B78F-98E0-4457-92EA-6B11C2F93420}"/>
              </a:ext>
            </a:extLst>
          </p:cNvPr>
          <p:cNvSpPr/>
          <p:nvPr/>
        </p:nvSpPr>
        <p:spPr>
          <a:xfrm>
            <a:off x="8651799" y="5035841"/>
            <a:ext cx="606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F073EC65-75BC-4A0C-9965-A582CDCD1B6F}"/>
              </a:ext>
            </a:extLst>
          </p:cNvPr>
          <p:cNvSpPr/>
          <p:nvPr/>
        </p:nvSpPr>
        <p:spPr>
          <a:xfrm>
            <a:off x="7646869" y="5035841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בָּא</a:t>
            </a: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41115562-CF29-4C68-A0D5-BCCDACA142BC}"/>
              </a:ext>
            </a:extLst>
          </p:cNvPr>
          <p:cNvSpPr/>
          <p:nvPr/>
        </p:nvSpPr>
        <p:spPr>
          <a:xfrm>
            <a:off x="1371648" y="3571617"/>
            <a:ext cx="1717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סַבְתָא</a:t>
            </a: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6B936536-C57B-4F01-88E3-EBC1EF793774}"/>
              </a:ext>
            </a:extLst>
          </p:cNvPr>
          <p:cNvCxnSpPr>
            <a:cxnSpLocks/>
          </p:cNvCxnSpPr>
          <p:nvPr/>
        </p:nvCxnSpPr>
        <p:spPr>
          <a:xfrm>
            <a:off x="2322619" y="4494947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6BE110A4-D821-46E1-A8A0-17EE638D46FF}"/>
              </a:ext>
            </a:extLst>
          </p:cNvPr>
          <p:cNvCxnSpPr>
            <a:cxnSpLocks/>
          </p:cNvCxnSpPr>
          <p:nvPr/>
        </p:nvCxnSpPr>
        <p:spPr>
          <a:xfrm flipH="1">
            <a:off x="2038627" y="4494947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מלבן 31">
            <a:extLst>
              <a:ext uri="{FF2B5EF4-FFF2-40B4-BE49-F238E27FC236}">
                <a16:creationId xmlns:a16="http://schemas.microsoft.com/office/drawing/2014/main" id="{ECAC3E50-271A-47BD-A7FC-D2107074FDFA}"/>
              </a:ext>
            </a:extLst>
          </p:cNvPr>
          <p:cNvSpPr/>
          <p:nvPr/>
        </p:nvSpPr>
        <p:spPr>
          <a:xfrm>
            <a:off x="2271652" y="4956612"/>
            <a:ext cx="9316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סַבְ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33369F0C-444A-4F59-86F4-716934E0D765}"/>
              </a:ext>
            </a:extLst>
          </p:cNvPr>
          <p:cNvSpPr/>
          <p:nvPr/>
        </p:nvSpPr>
        <p:spPr>
          <a:xfrm>
            <a:off x="1204254" y="4956612"/>
            <a:ext cx="970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תָא</a:t>
            </a:r>
          </a:p>
        </p:txBody>
      </p:sp>
      <p:pic>
        <p:nvPicPr>
          <p:cNvPr id="1032" name="Picture 8" descr="A Charming And Happy Grandmother | Family cartoon, Cartoon clip art, Cartoon">
            <a:extLst>
              <a:ext uri="{FF2B5EF4-FFF2-40B4-BE49-F238E27FC236}">
                <a16:creationId xmlns:a16="http://schemas.microsoft.com/office/drawing/2014/main" id="{398D3293-990E-4911-AD8C-D529A2023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019" y="3155467"/>
            <a:ext cx="2805634" cy="328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02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9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0508E7E1-18F2-4970-9847-8529F66C8F40}"/>
              </a:ext>
            </a:extLst>
          </p:cNvPr>
          <p:cNvSpPr/>
          <p:nvPr/>
        </p:nvSpPr>
        <p:spPr>
          <a:xfrm>
            <a:off x="7952901" y="271203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אָח</a:t>
            </a:r>
          </a:p>
        </p:txBody>
      </p: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30EAF01F-87DD-4FEC-B39D-180F20346F63}"/>
              </a:ext>
            </a:extLst>
          </p:cNvPr>
          <p:cNvCxnSpPr>
            <a:cxnSpLocks/>
          </p:cNvCxnSpPr>
          <p:nvPr/>
        </p:nvCxnSpPr>
        <p:spPr>
          <a:xfrm flipH="1">
            <a:off x="8236763" y="1194533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מלבן 11">
            <a:extLst>
              <a:ext uri="{FF2B5EF4-FFF2-40B4-BE49-F238E27FC236}">
                <a16:creationId xmlns:a16="http://schemas.microsoft.com/office/drawing/2014/main" id="{430593FB-6A9F-49B0-B23D-C55CAA1D2BBE}"/>
              </a:ext>
            </a:extLst>
          </p:cNvPr>
          <p:cNvSpPr/>
          <p:nvPr/>
        </p:nvSpPr>
        <p:spPr>
          <a:xfrm>
            <a:off x="7598708" y="165619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אָח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BCAD3FA7-C8BD-4F4D-913D-1646EE104187}"/>
              </a:ext>
            </a:extLst>
          </p:cNvPr>
          <p:cNvSpPr/>
          <p:nvPr/>
        </p:nvSpPr>
        <p:spPr>
          <a:xfrm>
            <a:off x="1752840" y="94025"/>
            <a:ext cx="15456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אָחוֹת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C857821A-DE91-4B8C-94E9-94084784AF98}"/>
              </a:ext>
            </a:extLst>
          </p:cNvPr>
          <p:cNvCxnSpPr>
            <a:cxnSpLocks/>
          </p:cNvCxnSpPr>
          <p:nvPr/>
        </p:nvCxnSpPr>
        <p:spPr>
          <a:xfrm>
            <a:off x="2618051" y="1017355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7E2AB12B-5961-43F5-9A22-52F15CDDC6A9}"/>
              </a:ext>
            </a:extLst>
          </p:cNvPr>
          <p:cNvCxnSpPr>
            <a:cxnSpLocks/>
          </p:cNvCxnSpPr>
          <p:nvPr/>
        </p:nvCxnSpPr>
        <p:spPr>
          <a:xfrm flipH="1">
            <a:off x="2334059" y="1017355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724823CA-7F27-4B30-ADDD-8A7C976F2768}"/>
              </a:ext>
            </a:extLst>
          </p:cNvPr>
          <p:cNvSpPr/>
          <p:nvPr/>
        </p:nvSpPr>
        <p:spPr>
          <a:xfrm>
            <a:off x="2749024" y="147902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FA9E14A3-42B1-41FB-AE09-0E3944AC1A9C}"/>
              </a:ext>
            </a:extLst>
          </p:cNvPr>
          <p:cNvSpPr/>
          <p:nvPr/>
        </p:nvSpPr>
        <p:spPr>
          <a:xfrm>
            <a:off x="1590205" y="1479020"/>
            <a:ext cx="1162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חוֹת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85BF241C-8BF7-455E-B47F-37CF1364D4C4}"/>
              </a:ext>
            </a:extLst>
          </p:cNvPr>
          <p:cNvSpPr/>
          <p:nvPr/>
        </p:nvSpPr>
        <p:spPr>
          <a:xfrm>
            <a:off x="7627562" y="3650846"/>
            <a:ext cx="1640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תִינוֹק</a:t>
            </a:r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C67E5295-92C7-4E19-AA6F-E05EEAEA0552}"/>
              </a:ext>
            </a:extLst>
          </p:cNvPr>
          <p:cNvCxnSpPr>
            <a:cxnSpLocks/>
          </p:cNvCxnSpPr>
          <p:nvPr/>
        </p:nvCxnSpPr>
        <p:spPr>
          <a:xfrm>
            <a:off x="8540062" y="4574176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>
            <a:extLst>
              <a:ext uri="{FF2B5EF4-FFF2-40B4-BE49-F238E27FC236}">
                <a16:creationId xmlns:a16="http://schemas.microsoft.com/office/drawing/2014/main" id="{165D346C-E2C1-4A5A-9552-2F4C685F90F1}"/>
              </a:ext>
            </a:extLst>
          </p:cNvPr>
          <p:cNvCxnSpPr>
            <a:cxnSpLocks/>
          </p:cNvCxnSpPr>
          <p:nvPr/>
        </p:nvCxnSpPr>
        <p:spPr>
          <a:xfrm flipH="1">
            <a:off x="8256070" y="4574176"/>
            <a:ext cx="176098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מלבן 25">
            <a:extLst>
              <a:ext uri="{FF2B5EF4-FFF2-40B4-BE49-F238E27FC236}">
                <a16:creationId xmlns:a16="http://schemas.microsoft.com/office/drawing/2014/main" id="{6790B78F-98E0-4457-92EA-6B11C2F93420}"/>
              </a:ext>
            </a:extLst>
          </p:cNvPr>
          <p:cNvSpPr/>
          <p:nvPr/>
        </p:nvSpPr>
        <p:spPr>
          <a:xfrm>
            <a:off x="8546803" y="5035841"/>
            <a:ext cx="816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תִי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F073EC65-75BC-4A0C-9965-A582CDCD1B6F}"/>
              </a:ext>
            </a:extLst>
          </p:cNvPr>
          <p:cNvSpPr/>
          <p:nvPr/>
        </p:nvSpPr>
        <p:spPr>
          <a:xfrm>
            <a:off x="7589161" y="5035841"/>
            <a:ext cx="10086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נוֹק</a:t>
            </a:r>
          </a:p>
        </p:txBody>
      </p:sp>
      <p:pic>
        <p:nvPicPr>
          <p:cNvPr id="2050" name="Picture 2" descr="Free Brother Cliparts, Download Free Clip Art, Free Clip Art on Clipart  Library">
            <a:extLst>
              <a:ext uri="{FF2B5EF4-FFF2-40B4-BE49-F238E27FC236}">
                <a16:creationId xmlns:a16="http://schemas.microsoft.com/office/drawing/2014/main" id="{3AF4D5D3-46D7-4987-BB0B-82C806202D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70"/>
          <a:stretch/>
        </p:blipFill>
        <p:spPr bwMode="auto">
          <a:xfrm>
            <a:off x="3601740" y="11048"/>
            <a:ext cx="899502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Free Brother Cliparts, Download Free Clip Art, Free Clip Art on Clipart  Library">
            <a:extLst>
              <a:ext uri="{FF2B5EF4-FFF2-40B4-BE49-F238E27FC236}">
                <a16:creationId xmlns:a16="http://schemas.microsoft.com/office/drawing/2014/main" id="{BD5837E6-C3EA-4384-BDA2-9178C98897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273"/>
          <a:stretch/>
        </p:blipFill>
        <p:spPr bwMode="auto">
          <a:xfrm>
            <a:off x="9442976" y="94025"/>
            <a:ext cx="950901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ree Baby Clip Art Pictures - Clipartix">
            <a:extLst>
              <a:ext uri="{FF2B5EF4-FFF2-40B4-BE49-F238E27FC236}">
                <a16:creationId xmlns:a16="http://schemas.microsoft.com/office/drawing/2014/main" id="{5599E7BB-6D87-4310-AEA5-B03E49EC8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878" y="3148149"/>
            <a:ext cx="2143125" cy="288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11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217FAE70-5529-48B6-B625-79F676E824CF}"/>
              </a:ext>
            </a:extLst>
          </p:cNvPr>
          <p:cNvSpPr/>
          <p:nvPr/>
        </p:nvSpPr>
        <p:spPr>
          <a:xfrm>
            <a:off x="7511144" y="23273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ACABB0EA-31F3-4846-9CE6-0EDC74845C0D}"/>
              </a:ext>
            </a:extLst>
          </p:cNvPr>
          <p:cNvCxnSpPr>
            <a:cxnSpLocks/>
          </p:cNvCxnSpPr>
          <p:nvPr/>
        </p:nvCxnSpPr>
        <p:spPr>
          <a:xfrm>
            <a:off x="8409089" y="115606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E4AF19EC-DEF6-42C0-8895-64E505C015B6}"/>
              </a:ext>
            </a:extLst>
          </p:cNvPr>
          <p:cNvCxnSpPr>
            <a:cxnSpLocks/>
          </p:cNvCxnSpPr>
          <p:nvPr/>
        </p:nvCxnSpPr>
        <p:spPr>
          <a:xfrm flipH="1">
            <a:off x="7758454" y="1142999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1C1DD1F-2340-4157-AE58-E3400C5422D7}"/>
              </a:ext>
            </a:extLst>
          </p:cNvPr>
          <p:cNvSpPr/>
          <p:nvPr/>
        </p:nvSpPr>
        <p:spPr>
          <a:xfrm>
            <a:off x="8540062" y="161772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FC95744-F8A9-4FEB-8247-D4D30C2D20FF}"/>
              </a:ext>
            </a:extLst>
          </p:cNvPr>
          <p:cNvSpPr/>
          <p:nvPr/>
        </p:nvSpPr>
        <p:spPr>
          <a:xfrm>
            <a:off x="7283496" y="1617727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בָּא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E111AEF7-4043-46C3-AB1A-E51EEF0E13DD}"/>
              </a:ext>
            </a:extLst>
          </p:cNvPr>
          <p:cNvSpPr/>
          <p:nvPr/>
        </p:nvSpPr>
        <p:spPr>
          <a:xfrm>
            <a:off x="2386150" y="32417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אָכַל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F43C6A2-99F8-4F46-9A1C-C11D7BD311A0}"/>
              </a:ext>
            </a:extLst>
          </p:cNvPr>
          <p:cNvSpPr/>
          <p:nvPr/>
        </p:nvSpPr>
        <p:spPr>
          <a:xfrm>
            <a:off x="7304087" y="3393613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בָּנָנָה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73EC614-8452-4A77-B6A9-7EF9355538D8}"/>
              </a:ext>
            </a:extLst>
          </p:cNvPr>
          <p:cNvCxnSpPr>
            <a:cxnSpLocks/>
          </p:cNvCxnSpPr>
          <p:nvPr/>
        </p:nvCxnSpPr>
        <p:spPr>
          <a:xfrm>
            <a:off x="8202032" y="4316943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AC01A4AA-A48B-418F-B079-98B6AECA98F8}"/>
              </a:ext>
            </a:extLst>
          </p:cNvPr>
          <p:cNvCxnSpPr>
            <a:cxnSpLocks/>
          </p:cNvCxnSpPr>
          <p:nvPr/>
        </p:nvCxnSpPr>
        <p:spPr>
          <a:xfrm flipH="1">
            <a:off x="7551397" y="4303880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6CCB135D-99F3-4C65-BF4E-1951DDA92AA7}"/>
              </a:ext>
            </a:extLst>
          </p:cNvPr>
          <p:cNvSpPr/>
          <p:nvPr/>
        </p:nvSpPr>
        <p:spPr>
          <a:xfrm>
            <a:off x="8361859" y="4778608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44AA5F3-A987-4F07-84D7-5CC461338D77}"/>
              </a:ext>
            </a:extLst>
          </p:cNvPr>
          <p:cNvSpPr/>
          <p:nvPr/>
        </p:nvSpPr>
        <p:spPr>
          <a:xfrm>
            <a:off x="7316087" y="4778608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</a:t>
            </a:r>
          </a:p>
        </p:txBody>
      </p:sp>
      <p:cxnSp>
        <p:nvCxnSpPr>
          <p:cNvPr id="27" name="מחבר חץ ישר 26">
            <a:extLst>
              <a:ext uri="{FF2B5EF4-FFF2-40B4-BE49-F238E27FC236}">
                <a16:creationId xmlns:a16="http://schemas.microsoft.com/office/drawing/2014/main" id="{5CC3B5EE-5F8B-4C8A-AC08-8768A3F71233}"/>
              </a:ext>
            </a:extLst>
          </p:cNvPr>
          <p:cNvCxnSpPr>
            <a:cxnSpLocks/>
          </p:cNvCxnSpPr>
          <p:nvPr/>
        </p:nvCxnSpPr>
        <p:spPr>
          <a:xfrm flipH="1">
            <a:off x="6684211" y="4303879"/>
            <a:ext cx="1092648" cy="62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מלבן 28">
            <a:extLst>
              <a:ext uri="{FF2B5EF4-FFF2-40B4-BE49-F238E27FC236}">
                <a16:creationId xmlns:a16="http://schemas.microsoft.com/office/drawing/2014/main" id="{D96047DF-1160-4902-9A75-F49809CD59CD}"/>
              </a:ext>
            </a:extLst>
          </p:cNvPr>
          <p:cNvSpPr/>
          <p:nvPr/>
        </p:nvSpPr>
        <p:spPr>
          <a:xfrm>
            <a:off x="6284688" y="4778608"/>
            <a:ext cx="816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3B05075-57B4-40EA-BF1B-7C61D179B9A1}"/>
              </a:ext>
            </a:extLst>
          </p:cNvPr>
          <p:cNvCxnSpPr>
            <a:cxnSpLocks/>
          </p:cNvCxnSpPr>
          <p:nvPr/>
        </p:nvCxnSpPr>
        <p:spPr>
          <a:xfrm>
            <a:off x="3296075" y="124750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F074BD8-6B93-425D-A774-4E2822A8B6A3}"/>
              </a:ext>
            </a:extLst>
          </p:cNvPr>
          <p:cNvCxnSpPr>
            <a:cxnSpLocks/>
          </p:cNvCxnSpPr>
          <p:nvPr/>
        </p:nvCxnSpPr>
        <p:spPr>
          <a:xfrm flipH="1">
            <a:off x="2756263" y="1310419"/>
            <a:ext cx="244380" cy="544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>
            <a:extLst>
              <a:ext uri="{FF2B5EF4-FFF2-40B4-BE49-F238E27FC236}">
                <a16:creationId xmlns:a16="http://schemas.microsoft.com/office/drawing/2014/main" id="{F15DF075-04FC-4BAC-A3B2-A4BC19646004}"/>
              </a:ext>
            </a:extLst>
          </p:cNvPr>
          <p:cNvSpPr/>
          <p:nvPr/>
        </p:nvSpPr>
        <p:spPr>
          <a:xfrm>
            <a:off x="3480732" y="1854926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361A1860-15BE-4E90-B356-69ADC673E8AD}"/>
              </a:ext>
            </a:extLst>
          </p:cNvPr>
          <p:cNvSpPr/>
          <p:nvPr/>
        </p:nvSpPr>
        <p:spPr>
          <a:xfrm>
            <a:off x="2179625" y="1851534"/>
            <a:ext cx="816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כַל</a:t>
            </a:r>
          </a:p>
        </p:txBody>
      </p:sp>
      <p:pic>
        <p:nvPicPr>
          <p:cNvPr id="36" name="Picture 2" descr="Free Father's Cliparts, Download Free Clip Art, Free Clip Art on Clipart  Library">
            <a:extLst>
              <a:ext uri="{FF2B5EF4-FFF2-40B4-BE49-F238E27FC236}">
                <a16:creationId xmlns:a16="http://schemas.microsoft.com/office/drawing/2014/main" id="{48C2CFF5-28C4-4F74-A73E-25B475035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492" y="940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136AEF70-501C-4B03-981C-05BC955EE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935" y="3408855"/>
            <a:ext cx="2082266" cy="314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מלבן 37">
            <a:extLst>
              <a:ext uri="{FF2B5EF4-FFF2-40B4-BE49-F238E27FC236}">
                <a16:creationId xmlns:a16="http://schemas.microsoft.com/office/drawing/2014/main" id="{26C77D52-E1B7-46B8-AEA6-257B04934E08}"/>
              </a:ext>
            </a:extLst>
          </p:cNvPr>
          <p:cNvSpPr/>
          <p:nvPr/>
        </p:nvSpPr>
        <p:spPr>
          <a:xfrm>
            <a:off x="704502" y="4316943"/>
            <a:ext cx="49697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 אָכַל בָּנָנָה</a:t>
            </a:r>
          </a:p>
        </p:txBody>
      </p:sp>
    </p:spTree>
    <p:extLst>
      <p:ext uri="{BB962C8B-B14F-4D97-AF65-F5344CB8AC3E}">
        <p14:creationId xmlns:p14="http://schemas.microsoft.com/office/powerpoint/2010/main" val="6478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9" grpId="0"/>
      <p:bldP spid="3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217FAE70-5529-48B6-B625-79F676E824CF}"/>
              </a:ext>
            </a:extLst>
          </p:cNvPr>
          <p:cNvSpPr/>
          <p:nvPr/>
        </p:nvSpPr>
        <p:spPr>
          <a:xfrm>
            <a:off x="7511144" y="23273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ACABB0EA-31F3-4846-9CE6-0EDC74845C0D}"/>
              </a:ext>
            </a:extLst>
          </p:cNvPr>
          <p:cNvCxnSpPr>
            <a:cxnSpLocks/>
          </p:cNvCxnSpPr>
          <p:nvPr/>
        </p:nvCxnSpPr>
        <p:spPr>
          <a:xfrm>
            <a:off x="8409089" y="115606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E4AF19EC-DEF6-42C0-8895-64E505C015B6}"/>
              </a:ext>
            </a:extLst>
          </p:cNvPr>
          <p:cNvCxnSpPr>
            <a:cxnSpLocks/>
          </p:cNvCxnSpPr>
          <p:nvPr/>
        </p:nvCxnSpPr>
        <p:spPr>
          <a:xfrm flipH="1">
            <a:off x="7758454" y="1142999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1C1DD1F-2340-4157-AE58-E3400C5422D7}"/>
              </a:ext>
            </a:extLst>
          </p:cNvPr>
          <p:cNvSpPr/>
          <p:nvPr/>
        </p:nvSpPr>
        <p:spPr>
          <a:xfrm>
            <a:off x="8540062" y="161772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FC95744-F8A9-4FEB-8247-D4D30C2D20FF}"/>
              </a:ext>
            </a:extLst>
          </p:cNvPr>
          <p:cNvSpPr/>
          <p:nvPr/>
        </p:nvSpPr>
        <p:spPr>
          <a:xfrm>
            <a:off x="7283496" y="1617727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בָּא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E111AEF7-4043-46C3-AB1A-E51EEF0E13DD}"/>
              </a:ext>
            </a:extLst>
          </p:cNvPr>
          <p:cNvSpPr/>
          <p:nvPr/>
        </p:nvSpPr>
        <p:spPr>
          <a:xfrm>
            <a:off x="2386150" y="32417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רָאָה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F43C6A2-99F8-4F46-9A1C-C11D7BD311A0}"/>
              </a:ext>
            </a:extLst>
          </p:cNvPr>
          <p:cNvSpPr/>
          <p:nvPr/>
        </p:nvSpPr>
        <p:spPr>
          <a:xfrm>
            <a:off x="7304087" y="3393613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גָמָל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73EC614-8452-4A77-B6A9-7EF9355538D8}"/>
              </a:ext>
            </a:extLst>
          </p:cNvPr>
          <p:cNvCxnSpPr>
            <a:cxnSpLocks/>
          </p:cNvCxnSpPr>
          <p:nvPr/>
        </p:nvCxnSpPr>
        <p:spPr>
          <a:xfrm>
            <a:off x="8202032" y="4316943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AC01A4AA-A48B-418F-B079-98B6AECA98F8}"/>
              </a:ext>
            </a:extLst>
          </p:cNvPr>
          <p:cNvCxnSpPr>
            <a:cxnSpLocks/>
          </p:cNvCxnSpPr>
          <p:nvPr/>
        </p:nvCxnSpPr>
        <p:spPr>
          <a:xfrm flipH="1">
            <a:off x="7551397" y="4303880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6CCB135D-99F3-4C65-BF4E-1951DDA92AA7}"/>
              </a:ext>
            </a:extLst>
          </p:cNvPr>
          <p:cNvSpPr/>
          <p:nvPr/>
        </p:nvSpPr>
        <p:spPr>
          <a:xfrm>
            <a:off x="8400331" y="4778608"/>
            <a:ext cx="4331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44AA5F3-A987-4F07-84D7-5CC461338D77}"/>
              </a:ext>
            </a:extLst>
          </p:cNvPr>
          <p:cNvSpPr/>
          <p:nvPr/>
        </p:nvSpPr>
        <p:spPr>
          <a:xfrm>
            <a:off x="7076439" y="4778608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מָל</a:t>
            </a: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3B05075-57B4-40EA-BF1B-7C61D179B9A1}"/>
              </a:ext>
            </a:extLst>
          </p:cNvPr>
          <p:cNvCxnSpPr>
            <a:cxnSpLocks/>
          </p:cNvCxnSpPr>
          <p:nvPr/>
        </p:nvCxnSpPr>
        <p:spPr>
          <a:xfrm>
            <a:off x="3296075" y="124750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F074BD8-6B93-425D-A774-4E2822A8B6A3}"/>
              </a:ext>
            </a:extLst>
          </p:cNvPr>
          <p:cNvCxnSpPr>
            <a:cxnSpLocks/>
          </p:cNvCxnSpPr>
          <p:nvPr/>
        </p:nvCxnSpPr>
        <p:spPr>
          <a:xfrm flipH="1">
            <a:off x="2756263" y="1310419"/>
            <a:ext cx="244380" cy="544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>
            <a:extLst>
              <a:ext uri="{FF2B5EF4-FFF2-40B4-BE49-F238E27FC236}">
                <a16:creationId xmlns:a16="http://schemas.microsoft.com/office/drawing/2014/main" id="{F15DF075-04FC-4BAC-A3B2-A4BC19646004}"/>
              </a:ext>
            </a:extLst>
          </p:cNvPr>
          <p:cNvSpPr/>
          <p:nvPr/>
        </p:nvSpPr>
        <p:spPr>
          <a:xfrm>
            <a:off x="3509586" y="1854926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361A1860-15BE-4E90-B356-69ADC673E8AD}"/>
              </a:ext>
            </a:extLst>
          </p:cNvPr>
          <p:cNvSpPr/>
          <p:nvPr/>
        </p:nvSpPr>
        <p:spPr>
          <a:xfrm>
            <a:off x="2102681" y="1851534"/>
            <a:ext cx="970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אָה</a:t>
            </a:r>
          </a:p>
        </p:txBody>
      </p:sp>
      <p:pic>
        <p:nvPicPr>
          <p:cNvPr id="36" name="Picture 2" descr="Free Father's Cliparts, Download Free Clip Art, Free Clip Art on Clipart  Library">
            <a:extLst>
              <a:ext uri="{FF2B5EF4-FFF2-40B4-BE49-F238E27FC236}">
                <a16:creationId xmlns:a16="http://schemas.microsoft.com/office/drawing/2014/main" id="{48C2CFF5-28C4-4F74-A73E-25B475035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492" y="940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Free Camel Cliparts, Download Free Clip Art, Free Clip Art on Clipart  Library">
            <a:extLst>
              <a:ext uri="{FF2B5EF4-FFF2-40B4-BE49-F238E27FC236}">
                <a16:creationId xmlns:a16="http://schemas.microsoft.com/office/drawing/2014/main" id="{65D2F012-25F4-4C9D-A9CE-4F4D3223F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463" y="3002722"/>
            <a:ext cx="2426720" cy="299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מלבן 21">
            <a:extLst>
              <a:ext uri="{FF2B5EF4-FFF2-40B4-BE49-F238E27FC236}">
                <a16:creationId xmlns:a16="http://schemas.microsoft.com/office/drawing/2014/main" id="{7E3C332D-E2E8-40E0-81EE-5A105268BDFC}"/>
              </a:ext>
            </a:extLst>
          </p:cNvPr>
          <p:cNvSpPr/>
          <p:nvPr/>
        </p:nvSpPr>
        <p:spPr>
          <a:xfrm>
            <a:off x="704502" y="4316943"/>
            <a:ext cx="49697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 רָאָה גָמָל</a:t>
            </a:r>
          </a:p>
        </p:txBody>
      </p:sp>
    </p:spTree>
    <p:extLst>
      <p:ext uri="{BB962C8B-B14F-4D97-AF65-F5344CB8AC3E}">
        <p14:creationId xmlns:p14="http://schemas.microsoft.com/office/powerpoint/2010/main" val="30725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5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4A0618-CEC8-4510-A5DD-8F202EDDC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17" y="515665"/>
            <a:ext cx="10515600" cy="5826669"/>
          </a:xfrm>
        </p:spPr>
        <p:txBody>
          <a:bodyPr>
            <a:normAutofit fontScale="90000"/>
          </a:bodyPr>
          <a:lstStyle/>
          <a:p>
            <a:r>
              <a:rPr lang="he-IL" b="1" dirty="0">
                <a:highlight>
                  <a:srgbClr val="FFFF00"/>
                </a:highlight>
              </a:rPr>
              <a:t>כִּתְבו עַל עַצְמֶכֶם (</a:t>
            </a:r>
            <a:r>
              <a:rPr lang="ar-SA" b="1" dirty="0">
                <a:highlight>
                  <a:srgbClr val="FFFF00"/>
                </a:highlight>
              </a:rPr>
              <a:t>أكتبوا عن أنفسكم)</a:t>
            </a:r>
            <a:br>
              <a:rPr lang="ar-SA" b="1" dirty="0">
                <a:highlight>
                  <a:srgbClr val="FFFF00"/>
                </a:highlight>
              </a:rPr>
            </a:br>
            <a:r>
              <a:rPr lang="he-IL" dirty="0"/>
              <a:t>קוֹרְאִים לִי : _____________     </a:t>
            </a:r>
            <a:r>
              <a:rPr lang="ar-SA" dirty="0"/>
              <a:t>اسمي</a:t>
            </a:r>
            <a:br>
              <a:rPr lang="ar-SA" dirty="0"/>
            </a:br>
            <a:r>
              <a:rPr lang="he-IL" dirty="0"/>
              <a:t>קוֹרְאִים לְאַבָּא שֶׁלִי : _____________     </a:t>
            </a:r>
            <a:r>
              <a:rPr lang="ar-SA" dirty="0"/>
              <a:t>اسم أبي</a:t>
            </a:r>
            <a:br>
              <a:rPr lang="ar-SA" dirty="0"/>
            </a:br>
            <a:r>
              <a:rPr lang="he-IL" dirty="0"/>
              <a:t>קוֹרְאִים לְאִמָא שֶׁלִי : _____________     </a:t>
            </a:r>
            <a:r>
              <a:rPr lang="ar-SA" dirty="0"/>
              <a:t>اسم أمي</a:t>
            </a:r>
            <a:br>
              <a:rPr lang="ar-SA" dirty="0"/>
            </a:br>
            <a:r>
              <a:rPr lang="he-IL" dirty="0"/>
              <a:t>שֵׁם מִשְׁפָּחָה שֶׁלִי: _____________   </a:t>
            </a:r>
            <a:r>
              <a:rPr lang="ar-SA" dirty="0"/>
              <a:t>اسم عائلتي</a:t>
            </a:r>
            <a:br>
              <a:rPr lang="ar-SA" dirty="0"/>
            </a:br>
            <a:r>
              <a:rPr lang="he-IL" dirty="0"/>
              <a:t>אֲנִי בֵּן: _____________   </a:t>
            </a:r>
            <a:r>
              <a:rPr lang="ar-SA" dirty="0"/>
              <a:t>عمري   (للولد)</a:t>
            </a:r>
            <a:br>
              <a:rPr lang="ar-SA" dirty="0"/>
            </a:br>
            <a:r>
              <a:rPr lang="he-IL" dirty="0"/>
              <a:t>אֲנִי בַּת: _____________   </a:t>
            </a:r>
            <a:r>
              <a:rPr lang="ar-SA" dirty="0"/>
              <a:t>عمري    (للبنت)</a:t>
            </a:r>
            <a:br>
              <a:rPr lang="ar-SA" dirty="0"/>
            </a:br>
            <a:r>
              <a:rPr lang="he-IL" dirty="0"/>
              <a:t>אֲנִי לוֹמֵד בּכיתָה : _____________     </a:t>
            </a:r>
            <a:r>
              <a:rPr lang="ar-SA" dirty="0"/>
              <a:t>أنا أتعلّم في صف</a:t>
            </a:r>
            <a:br>
              <a:rPr lang="ar-SA" dirty="0"/>
            </a:br>
            <a:r>
              <a:rPr lang="he-IL" dirty="0"/>
              <a:t>יֵשׁ לִי __________ אָחִים    </a:t>
            </a:r>
            <a:r>
              <a:rPr lang="ar-SA" dirty="0"/>
              <a:t>يوجد لي _____ اخوة</a:t>
            </a:r>
            <a:br>
              <a:rPr lang="ar-SA" dirty="0"/>
            </a:br>
            <a:r>
              <a:rPr lang="he-IL" dirty="0"/>
              <a:t>יֵשׁ לִי __________ אחיוֹת     </a:t>
            </a:r>
            <a:r>
              <a:rPr lang="ar-SA" dirty="0"/>
              <a:t>يوجد لي ________ أخوات</a:t>
            </a:r>
            <a:br>
              <a:rPr lang="ar-SA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24382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138</Words>
  <Application>Microsoft Office PowerPoint</Application>
  <PresentationFormat>מסך רחב</PresentationFormat>
  <Paragraphs>48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כִּתְבו עַל עַצְמֶכֶם (أكتبوا عن أنفسكم) קוֹרְאִים לִי : _____________     اسمي קוֹרְאִים לְאַבָּא שֶׁלִי : _____________     اسم أبي קוֹרְאִים לְאִמָא שֶׁלִי : _____________     اسم أمي שֵׁם מִשְׁפָּחָה שֶׁלִי: _____________   اسم عائلتي אֲנִי בֵּן: _____________   عمري   (للولد) אֲנִי בַּת: _____________   عمري    (للبنت) אֲנִי לוֹמֵד בּכיתָה : _____________     أنا أتعلّم في صف יֵשׁ לִי __________ אָחִים    يوجد لي _____ اخوة יֵשׁ לִי __________ אחיוֹת     يوجد لي ________ أخوات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9</cp:revision>
  <dcterms:created xsi:type="dcterms:W3CDTF">2021-01-10T19:33:06Z</dcterms:created>
  <dcterms:modified xsi:type="dcterms:W3CDTF">2021-01-11T07:02:39Z</dcterms:modified>
</cp:coreProperties>
</file>