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2" r:id="rId3"/>
    <p:sldId id="261" r:id="rId4"/>
    <p:sldId id="263" r:id="rId5"/>
    <p:sldId id="265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A0128-6AFD-4F28-9658-5A18D06FF0C4}" type="datetimeFigureOut">
              <a:rPr lang="ar-SA" smtClean="0"/>
              <a:t>03/04/1442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94C43-AECD-4C83-9632-F16EF8A1EE4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42910" y="285728"/>
            <a:ext cx="7772400" cy="1470025"/>
          </a:xfrm>
        </p:spPr>
        <p:txBody>
          <a:bodyPr/>
          <a:lstStyle/>
          <a:p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כיתה "ד"</a:t>
            </a:r>
            <a:endParaRPr lang="ar-SA" b="1" dirty="0">
              <a:latin typeface="David" panose="020E0502060401010101" pitchFamily="34" charset="-79"/>
            </a:endParaRP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571472" y="2571744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4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מצגת קְרִיאָה (סֻכָּרִיָה עַל מַקֵל</a:t>
            </a:r>
            <a:r>
              <a:rPr kumimoji="0" lang="he-IL" sz="44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he-IL" sz="4400" baseline="0" dirty="0"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F150D91-27B5-4C6D-A508-A6B0496D82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79" t="19735" r="14783" b="66348"/>
          <a:stretch/>
        </p:blipFill>
        <p:spPr bwMode="auto">
          <a:xfrm>
            <a:off x="539552" y="692696"/>
            <a:ext cx="8202041" cy="159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מלבן 3">
            <a:extLst>
              <a:ext uri="{FF2B5EF4-FFF2-40B4-BE49-F238E27FC236}">
                <a16:creationId xmlns:a16="http://schemas.microsoft.com/office/drawing/2014/main" id="{B76DFB58-3BBE-416B-BF1A-6125AD8AD2D6}"/>
              </a:ext>
            </a:extLst>
          </p:cNvPr>
          <p:cNvSpPr/>
          <p:nvPr/>
        </p:nvSpPr>
        <p:spPr>
          <a:xfrm>
            <a:off x="1835696" y="3140968"/>
            <a:ext cx="6254218" cy="93871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600" b="1" dirty="0">
                <a:latin typeface="David" panose="020E0502060401010101" pitchFamily="34" charset="-79"/>
              </a:rPr>
              <a:t>يوجد   مصّاصة    التي    تبدّل     ألوان</a:t>
            </a:r>
            <a:endParaRPr lang="he-IL" sz="2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8AB3D1E1-759C-4455-979C-0E86C98359A5}"/>
              </a:ext>
            </a:extLst>
          </p:cNvPr>
          <p:cNvSpPr/>
          <p:nvPr/>
        </p:nvSpPr>
        <p:spPr>
          <a:xfrm>
            <a:off x="1835696" y="3990590"/>
            <a:ext cx="6254218" cy="93871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600" b="1" dirty="0">
                <a:latin typeface="David" panose="020E0502060401010101" pitchFamily="34" charset="-79"/>
              </a:rPr>
              <a:t>يوجد   مصّاصة    التي    تبدّل     أطعمة</a:t>
            </a:r>
            <a:endParaRPr lang="he-IL" sz="2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4605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 4">
            <a:extLst>
              <a:ext uri="{FF2B5EF4-FFF2-40B4-BE49-F238E27FC236}">
                <a16:creationId xmlns:a16="http://schemas.microsoft.com/office/drawing/2014/main" id="{7B526554-CA7A-4EDD-B7ED-FA35D9B9B15A}"/>
              </a:ext>
            </a:extLst>
          </p:cNvPr>
          <p:cNvSpPr/>
          <p:nvPr/>
        </p:nvSpPr>
        <p:spPr>
          <a:xfrm>
            <a:off x="7653662" y="2851011"/>
            <a:ext cx="889817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" name="مستطيل 5">
            <a:extLst>
              <a:ext uri="{FF2B5EF4-FFF2-40B4-BE49-F238E27FC236}">
                <a16:creationId xmlns:a16="http://schemas.microsoft.com/office/drawing/2014/main" id="{4945D9D0-FE54-452A-9E8B-F1FF5E841387}"/>
              </a:ext>
            </a:extLst>
          </p:cNvPr>
          <p:cNvSpPr/>
          <p:nvPr/>
        </p:nvSpPr>
        <p:spPr>
          <a:xfrm>
            <a:off x="6763845" y="2851011"/>
            <a:ext cx="889817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6">
            <a:extLst>
              <a:ext uri="{FF2B5EF4-FFF2-40B4-BE49-F238E27FC236}">
                <a16:creationId xmlns:a16="http://schemas.microsoft.com/office/drawing/2014/main" id="{D46CAF26-8EAF-42AE-BB62-8F7BBC9D781E}"/>
              </a:ext>
            </a:extLst>
          </p:cNvPr>
          <p:cNvSpPr/>
          <p:nvPr/>
        </p:nvSpPr>
        <p:spPr>
          <a:xfrm>
            <a:off x="5874028" y="2851011"/>
            <a:ext cx="889817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7">
            <a:extLst>
              <a:ext uri="{FF2B5EF4-FFF2-40B4-BE49-F238E27FC236}">
                <a16:creationId xmlns:a16="http://schemas.microsoft.com/office/drawing/2014/main" id="{4BFAB8D1-1EF1-48EF-AF05-920E0444C1F4}"/>
              </a:ext>
            </a:extLst>
          </p:cNvPr>
          <p:cNvSpPr/>
          <p:nvPr/>
        </p:nvSpPr>
        <p:spPr>
          <a:xfrm>
            <a:off x="5006066" y="2065193"/>
            <a:ext cx="3537413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15">
            <a:extLst>
              <a:ext uri="{FF2B5EF4-FFF2-40B4-BE49-F238E27FC236}">
                <a16:creationId xmlns:a16="http://schemas.microsoft.com/office/drawing/2014/main" id="{40A84E4D-404B-439A-AC50-CA168038B800}"/>
              </a:ext>
            </a:extLst>
          </p:cNvPr>
          <p:cNvSpPr/>
          <p:nvPr/>
        </p:nvSpPr>
        <p:spPr>
          <a:xfrm>
            <a:off x="5542004" y="1903463"/>
            <a:ext cx="2428870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בַּשְׂפָתַיִם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8" name="مستطيل 42">
            <a:extLst>
              <a:ext uri="{FF2B5EF4-FFF2-40B4-BE49-F238E27FC236}">
                <a16:creationId xmlns:a16="http://schemas.microsoft.com/office/drawing/2014/main" id="{AC58A359-B656-451D-8D51-DC278FF21FA4}"/>
              </a:ext>
            </a:extLst>
          </p:cNvPr>
          <p:cNvSpPr/>
          <p:nvPr/>
        </p:nvSpPr>
        <p:spPr>
          <a:xfrm>
            <a:off x="7644987" y="2677476"/>
            <a:ext cx="998490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תַלְ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9" name="مستطيل 43">
            <a:extLst>
              <a:ext uri="{FF2B5EF4-FFF2-40B4-BE49-F238E27FC236}">
                <a16:creationId xmlns:a16="http://schemas.microsoft.com/office/drawing/2014/main" id="{718020D0-23D1-43E6-9481-0776A7A66A8F}"/>
              </a:ext>
            </a:extLst>
          </p:cNvPr>
          <p:cNvSpPr/>
          <p:nvPr/>
        </p:nvSpPr>
        <p:spPr>
          <a:xfrm>
            <a:off x="6766979" y="2611686"/>
            <a:ext cx="97556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מִי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2" name="مستطيل 6">
            <a:extLst>
              <a:ext uri="{FF2B5EF4-FFF2-40B4-BE49-F238E27FC236}">
                <a16:creationId xmlns:a16="http://schemas.microsoft.com/office/drawing/2014/main" id="{F5158C3F-62D5-4AF4-AE23-CDAD4CD86CE7}"/>
              </a:ext>
            </a:extLst>
          </p:cNvPr>
          <p:cNvSpPr/>
          <p:nvPr/>
        </p:nvSpPr>
        <p:spPr>
          <a:xfrm>
            <a:off x="5006066" y="2851011"/>
            <a:ext cx="889817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44">
            <a:extLst>
              <a:ext uri="{FF2B5EF4-FFF2-40B4-BE49-F238E27FC236}">
                <a16:creationId xmlns:a16="http://schemas.microsoft.com/office/drawing/2014/main" id="{E1846318-FCF2-4275-8A40-3BB8DE260827}"/>
              </a:ext>
            </a:extLst>
          </p:cNvPr>
          <p:cNvSpPr/>
          <p:nvPr/>
        </p:nvSpPr>
        <p:spPr>
          <a:xfrm>
            <a:off x="5759008" y="2621166"/>
            <a:ext cx="109371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דָה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6" name="مستطيل 44">
            <a:extLst>
              <a:ext uri="{FF2B5EF4-FFF2-40B4-BE49-F238E27FC236}">
                <a16:creationId xmlns:a16="http://schemas.microsoft.com/office/drawing/2014/main" id="{054F7888-B282-4589-929C-5FD4C14609D7}"/>
              </a:ext>
            </a:extLst>
          </p:cNvPr>
          <p:cNvSpPr/>
          <p:nvPr/>
        </p:nvSpPr>
        <p:spPr>
          <a:xfrm>
            <a:off x="4837952" y="2698045"/>
            <a:ext cx="1093718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דָה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3" name="مستطيل 4">
            <a:extLst>
              <a:ext uri="{FF2B5EF4-FFF2-40B4-BE49-F238E27FC236}">
                <a16:creationId xmlns:a16="http://schemas.microsoft.com/office/drawing/2014/main" id="{5B60F974-6B69-4395-A4BB-51837484A24A}"/>
              </a:ext>
            </a:extLst>
          </p:cNvPr>
          <p:cNvSpPr/>
          <p:nvPr/>
        </p:nvSpPr>
        <p:spPr>
          <a:xfrm>
            <a:off x="3779141" y="2854335"/>
            <a:ext cx="936875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4" name="مستطيل 5">
            <a:extLst>
              <a:ext uri="{FF2B5EF4-FFF2-40B4-BE49-F238E27FC236}">
                <a16:creationId xmlns:a16="http://schemas.microsoft.com/office/drawing/2014/main" id="{2A636342-A62F-4984-A93C-4B71D841C7CB}"/>
              </a:ext>
            </a:extLst>
          </p:cNvPr>
          <p:cNvSpPr/>
          <p:nvPr/>
        </p:nvSpPr>
        <p:spPr>
          <a:xfrm>
            <a:off x="2842267" y="2854335"/>
            <a:ext cx="936875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6">
            <a:extLst>
              <a:ext uri="{FF2B5EF4-FFF2-40B4-BE49-F238E27FC236}">
                <a16:creationId xmlns:a16="http://schemas.microsoft.com/office/drawing/2014/main" id="{B8831666-F0C8-4CA0-84BA-8E64A1A7F458}"/>
              </a:ext>
            </a:extLst>
          </p:cNvPr>
          <p:cNvSpPr/>
          <p:nvPr/>
        </p:nvSpPr>
        <p:spPr>
          <a:xfrm>
            <a:off x="1905392" y="2854335"/>
            <a:ext cx="936875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7">
            <a:extLst>
              <a:ext uri="{FF2B5EF4-FFF2-40B4-BE49-F238E27FC236}">
                <a16:creationId xmlns:a16="http://schemas.microsoft.com/office/drawing/2014/main" id="{104F4D45-ED57-467A-B835-A33D6DD51A4E}"/>
              </a:ext>
            </a:extLst>
          </p:cNvPr>
          <p:cNvSpPr/>
          <p:nvPr/>
        </p:nvSpPr>
        <p:spPr>
          <a:xfrm>
            <a:off x="991528" y="2068517"/>
            <a:ext cx="37244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15">
            <a:extLst>
              <a:ext uri="{FF2B5EF4-FFF2-40B4-BE49-F238E27FC236}">
                <a16:creationId xmlns:a16="http://schemas.microsoft.com/office/drawing/2014/main" id="{46DE3F1A-99B4-419C-B158-AD89A6D24684}"/>
              </a:ext>
            </a:extLst>
          </p:cNvPr>
          <p:cNvSpPr/>
          <p:nvPr/>
        </p:nvSpPr>
        <p:spPr>
          <a:xfrm>
            <a:off x="1882929" y="1906787"/>
            <a:ext cx="1903085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וּבַלָשׁוֹן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8" name="مستطيل 42">
            <a:extLst>
              <a:ext uri="{FF2B5EF4-FFF2-40B4-BE49-F238E27FC236}">
                <a16:creationId xmlns:a16="http://schemas.microsoft.com/office/drawing/2014/main" id="{76F71A42-C4A2-482C-9845-99DC5C0AC8E5}"/>
              </a:ext>
            </a:extLst>
          </p:cNvPr>
          <p:cNvSpPr/>
          <p:nvPr/>
        </p:nvSpPr>
        <p:spPr>
          <a:xfrm>
            <a:off x="4095485" y="2680800"/>
            <a:ext cx="400340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וּ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9" name="مستطيل 43">
            <a:extLst>
              <a:ext uri="{FF2B5EF4-FFF2-40B4-BE49-F238E27FC236}">
                <a16:creationId xmlns:a16="http://schemas.microsoft.com/office/drawing/2014/main" id="{4BEF33BC-04A2-4D27-934E-0B9CDC825508}"/>
              </a:ext>
            </a:extLst>
          </p:cNvPr>
          <p:cNvSpPr/>
          <p:nvPr/>
        </p:nvSpPr>
        <p:spPr>
          <a:xfrm>
            <a:off x="3071209" y="2615010"/>
            <a:ext cx="57587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בַ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0" name="مستطيل 6">
            <a:extLst>
              <a:ext uri="{FF2B5EF4-FFF2-40B4-BE49-F238E27FC236}">
                <a16:creationId xmlns:a16="http://schemas.microsoft.com/office/drawing/2014/main" id="{19DA356B-FBC7-484D-BCBA-16E4BAD92242}"/>
              </a:ext>
            </a:extLst>
          </p:cNvPr>
          <p:cNvSpPr/>
          <p:nvPr/>
        </p:nvSpPr>
        <p:spPr>
          <a:xfrm>
            <a:off x="991528" y="2854335"/>
            <a:ext cx="936875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44">
            <a:extLst>
              <a:ext uri="{FF2B5EF4-FFF2-40B4-BE49-F238E27FC236}">
                <a16:creationId xmlns:a16="http://schemas.microsoft.com/office/drawing/2014/main" id="{BD095478-265A-4631-AA39-EE1DBFC5A481}"/>
              </a:ext>
            </a:extLst>
          </p:cNvPr>
          <p:cNvSpPr/>
          <p:nvPr/>
        </p:nvSpPr>
        <p:spPr>
          <a:xfrm>
            <a:off x="2083104" y="2624490"/>
            <a:ext cx="55392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לָ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2" name="مستطيل 44">
            <a:extLst>
              <a:ext uri="{FF2B5EF4-FFF2-40B4-BE49-F238E27FC236}">
                <a16:creationId xmlns:a16="http://schemas.microsoft.com/office/drawing/2014/main" id="{22C031DC-8993-423E-AA82-579EA7224536}"/>
              </a:ext>
            </a:extLst>
          </p:cNvPr>
          <p:cNvSpPr/>
          <p:nvPr/>
        </p:nvSpPr>
        <p:spPr>
          <a:xfrm>
            <a:off x="860447" y="2701369"/>
            <a:ext cx="120372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שׁוֹן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1" name="مستطيل 4">
            <a:extLst>
              <a:ext uri="{FF2B5EF4-FFF2-40B4-BE49-F238E27FC236}">
                <a16:creationId xmlns:a16="http://schemas.microsoft.com/office/drawing/2014/main" id="{B04CF714-1BA2-4CB8-B742-4C8ACC53B9C0}"/>
              </a:ext>
            </a:extLst>
          </p:cNvPr>
          <p:cNvSpPr/>
          <p:nvPr/>
        </p:nvSpPr>
        <p:spPr>
          <a:xfrm>
            <a:off x="7732897" y="986998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2" name="مستطيل 5">
            <a:extLst>
              <a:ext uri="{FF2B5EF4-FFF2-40B4-BE49-F238E27FC236}">
                <a16:creationId xmlns:a16="http://schemas.microsoft.com/office/drawing/2014/main" id="{9DC66774-124C-4E1B-A04D-6D5ABB9713F1}"/>
              </a:ext>
            </a:extLst>
          </p:cNvPr>
          <p:cNvSpPr/>
          <p:nvPr/>
        </p:nvSpPr>
        <p:spPr>
          <a:xfrm>
            <a:off x="6923161" y="986998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6">
            <a:extLst>
              <a:ext uri="{FF2B5EF4-FFF2-40B4-BE49-F238E27FC236}">
                <a16:creationId xmlns:a16="http://schemas.microsoft.com/office/drawing/2014/main" id="{F7BDE8C8-D933-4319-B808-25C907F2619B}"/>
              </a:ext>
            </a:extLst>
          </p:cNvPr>
          <p:cNvSpPr/>
          <p:nvPr/>
        </p:nvSpPr>
        <p:spPr>
          <a:xfrm>
            <a:off x="6113423" y="986998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4" name="مستطيل 7">
            <a:extLst>
              <a:ext uri="{FF2B5EF4-FFF2-40B4-BE49-F238E27FC236}">
                <a16:creationId xmlns:a16="http://schemas.microsoft.com/office/drawing/2014/main" id="{C66D2016-B0B7-415E-99A7-A8D265232D8F}"/>
              </a:ext>
            </a:extLst>
          </p:cNvPr>
          <p:cNvSpPr/>
          <p:nvPr/>
        </p:nvSpPr>
        <p:spPr>
          <a:xfrm>
            <a:off x="6113423" y="201180"/>
            <a:ext cx="2429210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15">
            <a:extLst>
              <a:ext uri="{FF2B5EF4-FFF2-40B4-BE49-F238E27FC236}">
                <a16:creationId xmlns:a16="http://schemas.microsoft.com/office/drawing/2014/main" id="{9EF6CD32-28BF-40B2-83CE-48C2A837F5DB}"/>
              </a:ext>
            </a:extLst>
          </p:cNvPr>
          <p:cNvSpPr/>
          <p:nvPr/>
        </p:nvSpPr>
        <p:spPr>
          <a:xfrm>
            <a:off x="6222466" y="-60249"/>
            <a:ext cx="225157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הַטַעַם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6" name="مستطيل 42">
            <a:extLst>
              <a:ext uri="{FF2B5EF4-FFF2-40B4-BE49-F238E27FC236}">
                <a16:creationId xmlns:a16="http://schemas.microsoft.com/office/drawing/2014/main" id="{6C3D9130-746E-4AF7-8406-FD9675CE8B65}"/>
              </a:ext>
            </a:extLst>
          </p:cNvPr>
          <p:cNvSpPr/>
          <p:nvPr/>
        </p:nvSpPr>
        <p:spPr>
          <a:xfrm>
            <a:off x="7811496" y="727203"/>
            <a:ext cx="73706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הַ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7" name="مستطيل 43">
            <a:extLst>
              <a:ext uri="{FF2B5EF4-FFF2-40B4-BE49-F238E27FC236}">
                <a16:creationId xmlns:a16="http://schemas.microsoft.com/office/drawing/2014/main" id="{B3D3F3C7-1C05-429A-B38A-7D16D47F593C}"/>
              </a:ext>
            </a:extLst>
          </p:cNvPr>
          <p:cNvSpPr/>
          <p:nvPr/>
        </p:nvSpPr>
        <p:spPr>
          <a:xfrm>
            <a:off x="6989210" y="747673"/>
            <a:ext cx="76137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טַ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8" name="مستطيل 44">
            <a:extLst>
              <a:ext uri="{FF2B5EF4-FFF2-40B4-BE49-F238E27FC236}">
                <a16:creationId xmlns:a16="http://schemas.microsoft.com/office/drawing/2014/main" id="{6963B5CA-4AA7-4363-BA48-0575AC331DFF}"/>
              </a:ext>
            </a:extLst>
          </p:cNvPr>
          <p:cNvSpPr/>
          <p:nvPr/>
        </p:nvSpPr>
        <p:spPr>
          <a:xfrm>
            <a:off x="5895883" y="757153"/>
            <a:ext cx="11839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עַם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0" name="مستطيل 4">
            <a:extLst>
              <a:ext uri="{FF2B5EF4-FFF2-40B4-BE49-F238E27FC236}">
                <a16:creationId xmlns:a16="http://schemas.microsoft.com/office/drawing/2014/main" id="{06DA4C55-BC21-463A-BBC9-12C4B38AD9CF}"/>
              </a:ext>
            </a:extLst>
          </p:cNvPr>
          <p:cNvSpPr/>
          <p:nvPr/>
        </p:nvSpPr>
        <p:spPr>
          <a:xfrm>
            <a:off x="5188990" y="973233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1" name="مستطيل 5">
            <a:extLst>
              <a:ext uri="{FF2B5EF4-FFF2-40B4-BE49-F238E27FC236}">
                <a16:creationId xmlns:a16="http://schemas.microsoft.com/office/drawing/2014/main" id="{8E48EFD5-90AB-48D3-AB4F-C0E83ACDA2D4}"/>
              </a:ext>
            </a:extLst>
          </p:cNvPr>
          <p:cNvSpPr/>
          <p:nvPr/>
        </p:nvSpPr>
        <p:spPr>
          <a:xfrm>
            <a:off x="4379254" y="973233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ستطيل 6">
            <a:extLst>
              <a:ext uri="{FF2B5EF4-FFF2-40B4-BE49-F238E27FC236}">
                <a16:creationId xmlns:a16="http://schemas.microsoft.com/office/drawing/2014/main" id="{4883F34C-4751-4A56-81D6-3346AA1F2114}"/>
              </a:ext>
            </a:extLst>
          </p:cNvPr>
          <p:cNvSpPr/>
          <p:nvPr/>
        </p:nvSpPr>
        <p:spPr>
          <a:xfrm>
            <a:off x="3569516" y="973233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مستطيل 7">
            <a:extLst>
              <a:ext uri="{FF2B5EF4-FFF2-40B4-BE49-F238E27FC236}">
                <a16:creationId xmlns:a16="http://schemas.microsoft.com/office/drawing/2014/main" id="{74AA1569-8965-4D64-B3D7-21E35369FC8B}"/>
              </a:ext>
            </a:extLst>
          </p:cNvPr>
          <p:cNvSpPr/>
          <p:nvPr/>
        </p:nvSpPr>
        <p:spPr>
          <a:xfrm>
            <a:off x="3569516" y="187415"/>
            <a:ext cx="2429210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ستطيل 15">
            <a:extLst>
              <a:ext uri="{FF2B5EF4-FFF2-40B4-BE49-F238E27FC236}">
                <a16:creationId xmlns:a16="http://schemas.microsoft.com/office/drawing/2014/main" id="{4D502CD5-E1E4-40C2-80E0-B769D3C1972E}"/>
              </a:ext>
            </a:extLst>
          </p:cNvPr>
          <p:cNvSpPr/>
          <p:nvPr/>
        </p:nvSpPr>
        <p:spPr>
          <a:xfrm>
            <a:off x="3614760" y="-74014"/>
            <a:ext cx="2379177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הָרִאשׁוֹן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5" name="مستطيل 42">
            <a:extLst>
              <a:ext uri="{FF2B5EF4-FFF2-40B4-BE49-F238E27FC236}">
                <a16:creationId xmlns:a16="http://schemas.microsoft.com/office/drawing/2014/main" id="{3797A722-721D-449A-8FAE-7602AC8BE639}"/>
              </a:ext>
            </a:extLst>
          </p:cNvPr>
          <p:cNvSpPr/>
          <p:nvPr/>
        </p:nvSpPr>
        <p:spPr>
          <a:xfrm>
            <a:off x="5267589" y="713438"/>
            <a:ext cx="73706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הַ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6" name="مستطيل 43">
            <a:extLst>
              <a:ext uri="{FF2B5EF4-FFF2-40B4-BE49-F238E27FC236}">
                <a16:creationId xmlns:a16="http://schemas.microsoft.com/office/drawing/2014/main" id="{E7DC93BE-84C6-4805-9C12-5048E8794336}"/>
              </a:ext>
            </a:extLst>
          </p:cNvPr>
          <p:cNvSpPr/>
          <p:nvPr/>
        </p:nvSpPr>
        <p:spPr>
          <a:xfrm>
            <a:off x="4339317" y="733908"/>
            <a:ext cx="97334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רִא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9" name="مستطيل 44">
            <a:extLst>
              <a:ext uri="{FF2B5EF4-FFF2-40B4-BE49-F238E27FC236}">
                <a16:creationId xmlns:a16="http://schemas.microsoft.com/office/drawing/2014/main" id="{C6B8DD51-50F8-4CEC-AD24-4BAF8F1F6534}"/>
              </a:ext>
            </a:extLst>
          </p:cNvPr>
          <p:cNvSpPr/>
          <p:nvPr/>
        </p:nvSpPr>
        <p:spPr>
          <a:xfrm>
            <a:off x="3475982" y="882346"/>
            <a:ext cx="984565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שׁוֹן</a:t>
            </a:r>
            <a:endParaRPr lang="ar-SA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52" name="مستطيل 8">
            <a:extLst>
              <a:ext uri="{FF2B5EF4-FFF2-40B4-BE49-F238E27FC236}">
                <a16:creationId xmlns:a16="http://schemas.microsoft.com/office/drawing/2014/main" id="{0BE30D79-E40B-41B0-8B21-31C7CC37E767}"/>
              </a:ext>
            </a:extLst>
          </p:cNvPr>
          <p:cNvSpPr/>
          <p:nvPr/>
        </p:nvSpPr>
        <p:spPr>
          <a:xfrm>
            <a:off x="1291116" y="177433"/>
            <a:ext cx="215805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3" name="مستطيل 9">
            <a:extLst>
              <a:ext uri="{FF2B5EF4-FFF2-40B4-BE49-F238E27FC236}">
                <a16:creationId xmlns:a16="http://schemas.microsoft.com/office/drawing/2014/main" id="{407DBF25-0A19-4B0F-934F-D8264A021A6F}"/>
              </a:ext>
            </a:extLst>
          </p:cNvPr>
          <p:cNvSpPr/>
          <p:nvPr/>
        </p:nvSpPr>
        <p:spPr>
          <a:xfrm>
            <a:off x="2370143" y="963251"/>
            <a:ext cx="1079027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4" name="مستطيل 10">
            <a:extLst>
              <a:ext uri="{FF2B5EF4-FFF2-40B4-BE49-F238E27FC236}">
                <a16:creationId xmlns:a16="http://schemas.microsoft.com/office/drawing/2014/main" id="{D0C9BD91-7B88-444B-B58B-447AFF3E7B1D}"/>
              </a:ext>
            </a:extLst>
          </p:cNvPr>
          <p:cNvSpPr/>
          <p:nvPr/>
        </p:nvSpPr>
        <p:spPr>
          <a:xfrm>
            <a:off x="1291116" y="963251"/>
            <a:ext cx="1079027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5" name="مستطيل 16">
            <a:extLst>
              <a:ext uri="{FF2B5EF4-FFF2-40B4-BE49-F238E27FC236}">
                <a16:creationId xmlns:a16="http://schemas.microsoft.com/office/drawing/2014/main" id="{DE2F3E3A-DF2E-4ABD-BC67-42682C7E3C3D}"/>
              </a:ext>
            </a:extLst>
          </p:cNvPr>
          <p:cNvSpPr/>
          <p:nvPr/>
        </p:nvSpPr>
        <p:spPr>
          <a:xfrm>
            <a:off x="1175507" y="-134862"/>
            <a:ext cx="2319173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מָתוֹק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56" name="مستطيل 45">
            <a:extLst>
              <a:ext uri="{FF2B5EF4-FFF2-40B4-BE49-F238E27FC236}">
                <a16:creationId xmlns:a16="http://schemas.microsoft.com/office/drawing/2014/main" id="{B16AB34A-F577-4916-B1EB-B7E25F1419B5}"/>
              </a:ext>
            </a:extLst>
          </p:cNvPr>
          <p:cNvSpPr/>
          <p:nvPr/>
        </p:nvSpPr>
        <p:spPr>
          <a:xfrm>
            <a:off x="2483065" y="677499"/>
            <a:ext cx="777031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מָ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57" name="مستطيل 46">
            <a:extLst>
              <a:ext uri="{FF2B5EF4-FFF2-40B4-BE49-F238E27FC236}">
                <a16:creationId xmlns:a16="http://schemas.microsoft.com/office/drawing/2014/main" id="{C71434C5-C4F2-46AB-AC21-A8A21DA7D688}"/>
              </a:ext>
            </a:extLst>
          </p:cNvPr>
          <p:cNvSpPr/>
          <p:nvPr/>
        </p:nvSpPr>
        <p:spPr>
          <a:xfrm>
            <a:off x="1115504" y="820375"/>
            <a:ext cx="1395378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תוֹק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pic>
        <p:nvPicPr>
          <p:cNvPr id="59" name="Picture 2">
            <a:extLst>
              <a:ext uri="{FF2B5EF4-FFF2-40B4-BE49-F238E27FC236}">
                <a16:creationId xmlns:a16="http://schemas.microsoft.com/office/drawing/2014/main" id="{7DDB4DA5-DD8B-4B93-9527-265632A407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61" t="32868" r="12349" b="58283"/>
          <a:stretch/>
        </p:blipFill>
        <p:spPr bwMode="auto">
          <a:xfrm>
            <a:off x="323528" y="4413167"/>
            <a:ext cx="8508457" cy="1331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מלבן 62">
            <a:extLst>
              <a:ext uri="{FF2B5EF4-FFF2-40B4-BE49-F238E27FC236}">
                <a16:creationId xmlns:a16="http://schemas.microsoft.com/office/drawing/2014/main" id="{040E3C41-5600-4C45-A268-B17449D6A0EC}"/>
              </a:ext>
            </a:extLst>
          </p:cNvPr>
          <p:cNvSpPr/>
          <p:nvPr/>
        </p:nvSpPr>
        <p:spPr>
          <a:xfrm>
            <a:off x="683568" y="5675202"/>
            <a:ext cx="7499053" cy="93871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600" b="1" dirty="0">
                <a:latin typeface="David" panose="020E0502060401010101" pitchFamily="34" charset="-79"/>
              </a:rPr>
              <a:t>الطعم       الأوّل          حلو           في الشفتين        وباللسان</a:t>
            </a:r>
            <a:endParaRPr lang="he-IL" sz="2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237764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6" grpId="0"/>
      <p:bldP spid="28" grpId="0"/>
      <p:bldP spid="29" grpId="0"/>
      <p:bldP spid="21" grpId="0"/>
      <p:bldP spid="22" grpId="0"/>
      <p:bldP spid="36" grpId="0"/>
      <p:bldP spid="37" grpId="0"/>
      <p:bldP spid="45" grpId="0"/>
      <p:bldP spid="46" grpId="0"/>
      <p:bldP spid="49" grpId="0"/>
      <p:bldP spid="56" grpId="0"/>
      <p:bldP spid="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8F150D91-27B5-4C6D-A508-A6B0496D82F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35" t="40455" r="13479" b="50697"/>
          <a:stretch/>
        </p:blipFill>
        <p:spPr bwMode="auto">
          <a:xfrm>
            <a:off x="1442524" y="5395946"/>
            <a:ext cx="6940494" cy="951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ستطيل 8">
            <a:extLst>
              <a:ext uri="{FF2B5EF4-FFF2-40B4-BE49-F238E27FC236}">
                <a16:creationId xmlns:a16="http://schemas.microsoft.com/office/drawing/2014/main" id="{2F66FD21-A230-4C0C-AEC1-23C58A2E4529}"/>
              </a:ext>
            </a:extLst>
          </p:cNvPr>
          <p:cNvSpPr/>
          <p:nvPr/>
        </p:nvSpPr>
        <p:spPr>
          <a:xfrm>
            <a:off x="7023940" y="140895"/>
            <a:ext cx="1857388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5" name="مستطيل 9">
            <a:extLst>
              <a:ext uri="{FF2B5EF4-FFF2-40B4-BE49-F238E27FC236}">
                <a16:creationId xmlns:a16="http://schemas.microsoft.com/office/drawing/2014/main" id="{05F3CC75-FF88-4EDE-9B46-B04EFD456DB1}"/>
              </a:ext>
            </a:extLst>
          </p:cNvPr>
          <p:cNvSpPr/>
          <p:nvPr/>
        </p:nvSpPr>
        <p:spPr>
          <a:xfrm>
            <a:off x="7952634" y="926713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6" name="مستطيل 10">
            <a:extLst>
              <a:ext uri="{FF2B5EF4-FFF2-40B4-BE49-F238E27FC236}">
                <a16:creationId xmlns:a16="http://schemas.microsoft.com/office/drawing/2014/main" id="{3C55DE06-8A3C-41D7-B9D0-65A2FC3FA890}"/>
              </a:ext>
            </a:extLst>
          </p:cNvPr>
          <p:cNvSpPr/>
          <p:nvPr/>
        </p:nvSpPr>
        <p:spPr>
          <a:xfrm>
            <a:off x="7023940" y="926713"/>
            <a:ext cx="9286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مستطيل 16">
            <a:extLst>
              <a:ext uri="{FF2B5EF4-FFF2-40B4-BE49-F238E27FC236}">
                <a16:creationId xmlns:a16="http://schemas.microsoft.com/office/drawing/2014/main" id="{E00EDD10-5A84-4D12-B7E8-91FBF4B53B6A}"/>
              </a:ext>
            </a:extLst>
          </p:cNvPr>
          <p:cNvSpPr/>
          <p:nvPr/>
        </p:nvSpPr>
        <p:spPr>
          <a:xfrm>
            <a:off x="7122408" y="-171400"/>
            <a:ext cx="1600118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אַחַר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8" name="مستطيل 45">
            <a:extLst>
              <a:ext uri="{FF2B5EF4-FFF2-40B4-BE49-F238E27FC236}">
                <a16:creationId xmlns:a16="http://schemas.microsoft.com/office/drawing/2014/main" id="{3B505E56-9494-4ADB-94C2-AD1439AF9EFF}"/>
              </a:ext>
            </a:extLst>
          </p:cNvPr>
          <p:cNvSpPr/>
          <p:nvPr/>
        </p:nvSpPr>
        <p:spPr>
          <a:xfrm>
            <a:off x="8061045" y="640961"/>
            <a:ext cx="646331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אַ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9" name="مستطيل 46">
            <a:extLst>
              <a:ext uri="{FF2B5EF4-FFF2-40B4-BE49-F238E27FC236}">
                <a16:creationId xmlns:a16="http://schemas.microsoft.com/office/drawing/2014/main" id="{375D6D9B-21AF-4C0C-946B-63A1FC5A61E3}"/>
              </a:ext>
            </a:extLst>
          </p:cNvPr>
          <p:cNvSpPr/>
          <p:nvPr/>
        </p:nvSpPr>
        <p:spPr>
          <a:xfrm>
            <a:off x="7020272" y="783837"/>
            <a:ext cx="90601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חַר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1" name="مستطيل 8">
            <a:extLst>
              <a:ext uri="{FF2B5EF4-FFF2-40B4-BE49-F238E27FC236}">
                <a16:creationId xmlns:a16="http://schemas.microsoft.com/office/drawing/2014/main" id="{B779CCAD-1D78-42E9-9BFD-C06A5A018BDF}"/>
              </a:ext>
            </a:extLst>
          </p:cNvPr>
          <p:cNvSpPr/>
          <p:nvPr/>
        </p:nvSpPr>
        <p:spPr>
          <a:xfrm>
            <a:off x="5724128" y="138154"/>
            <a:ext cx="120931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3" name="مستطيل 10">
            <a:extLst>
              <a:ext uri="{FF2B5EF4-FFF2-40B4-BE49-F238E27FC236}">
                <a16:creationId xmlns:a16="http://schemas.microsoft.com/office/drawing/2014/main" id="{3BB4C28E-823C-4972-80A8-9FAFA561DF12}"/>
              </a:ext>
            </a:extLst>
          </p:cNvPr>
          <p:cNvSpPr/>
          <p:nvPr/>
        </p:nvSpPr>
        <p:spPr>
          <a:xfrm>
            <a:off x="5725448" y="923972"/>
            <a:ext cx="1198637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4" name="مستطيل 16">
            <a:extLst>
              <a:ext uri="{FF2B5EF4-FFF2-40B4-BE49-F238E27FC236}">
                <a16:creationId xmlns:a16="http://schemas.microsoft.com/office/drawing/2014/main" id="{C404AB5E-9A17-45FE-A2B9-D1D27A9B12D1}"/>
              </a:ext>
            </a:extLst>
          </p:cNvPr>
          <p:cNvSpPr/>
          <p:nvPr/>
        </p:nvSpPr>
        <p:spPr>
          <a:xfrm>
            <a:off x="5796542" y="-174141"/>
            <a:ext cx="1027845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כָּך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6" name="مستطيل 46">
            <a:extLst>
              <a:ext uri="{FF2B5EF4-FFF2-40B4-BE49-F238E27FC236}">
                <a16:creationId xmlns:a16="http://schemas.microsoft.com/office/drawing/2014/main" id="{956FE9F2-8B6B-4B58-86C2-B5ACD7FB733F}"/>
              </a:ext>
            </a:extLst>
          </p:cNvPr>
          <p:cNvSpPr/>
          <p:nvPr/>
        </p:nvSpPr>
        <p:spPr>
          <a:xfrm>
            <a:off x="6005428" y="680209"/>
            <a:ext cx="631641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כָּך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18" name="مستطيل 8">
            <a:extLst>
              <a:ext uri="{FF2B5EF4-FFF2-40B4-BE49-F238E27FC236}">
                <a16:creationId xmlns:a16="http://schemas.microsoft.com/office/drawing/2014/main" id="{EFA38995-224F-4C75-872A-D4ABDF846810}"/>
              </a:ext>
            </a:extLst>
          </p:cNvPr>
          <p:cNvSpPr/>
          <p:nvPr/>
        </p:nvSpPr>
        <p:spPr>
          <a:xfrm>
            <a:off x="3782200" y="2603586"/>
            <a:ext cx="2105961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9">
            <a:extLst>
              <a:ext uri="{FF2B5EF4-FFF2-40B4-BE49-F238E27FC236}">
                <a16:creationId xmlns:a16="http://schemas.microsoft.com/office/drawing/2014/main" id="{919E3CCF-95F7-4B1C-8781-31D3935F4DFB}"/>
              </a:ext>
            </a:extLst>
          </p:cNvPr>
          <p:cNvSpPr/>
          <p:nvPr/>
        </p:nvSpPr>
        <p:spPr>
          <a:xfrm>
            <a:off x="4835180" y="3389404"/>
            <a:ext cx="1052980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0" name="مستطيل 10">
            <a:extLst>
              <a:ext uri="{FF2B5EF4-FFF2-40B4-BE49-F238E27FC236}">
                <a16:creationId xmlns:a16="http://schemas.microsoft.com/office/drawing/2014/main" id="{E71C7A99-B18C-457B-A7B8-528EFAA4AB7D}"/>
              </a:ext>
            </a:extLst>
          </p:cNvPr>
          <p:cNvSpPr/>
          <p:nvPr/>
        </p:nvSpPr>
        <p:spPr>
          <a:xfrm>
            <a:off x="3782200" y="3389404"/>
            <a:ext cx="1052980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1" name="مستطيل 16">
            <a:extLst>
              <a:ext uri="{FF2B5EF4-FFF2-40B4-BE49-F238E27FC236}">
                <a16:creationId xmlns:a16="http://schemas.microsoft.com/office/drawing/2014/main" id="{5214C5BD-EB98-4DB2-ADCC-6373B7F6866A}"/>
              </a:ext>
            </a:extLst>
          </p:cNvPr>
          <p:cNvSpPr/>
          <p:nvPr/>
        </p:nvSpPr>
        <p:spPr>
          <a:xfrm>
            <a:off x="3668473" y="2291291"/>
            <a:ext cx="2265008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טָעִים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2" name="مستطيل 45">
            <a:extLst>
              <a:ext uri="{FF2B5EF4-FFF2-40B4-BE49-F238E27FC236}">
                <a16:creationId xmlns:a16="http://schemas.microsoft.com/office/drawing/2014/main" id="{3EBBCD3B-715A-40F2-A5DF-0F425AFFA379}"/>
              </a:ext>
            </a:extLst>
          </p:cNvPr>
          <p:cNvSpPr/>
          <p:nvPr/>
        </p:nvSpPr>
        <p:spPr>
          <a:xfrm>
            <a:off x="4978106" y="3103652"/>
            <a:ext cx="692817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טָ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3" name="مستطيل 46">
            <a:extLst>
              <a:ext uri="{FF2B5EF4-FFF2-40B4-BE49-F238E27FC236}">
                <a16:creationId xmlns:a16="http://schemas.microsoft.com/office/drawing/2014/main" id="{F5C3B99B-6F91-43A9-AD09-FF6F5972A8A6}"/>
              </a:ext>
            </a:extLst>
          </p:cNvPr>
          <p:cNvSpPr/>
          <p:nvPr/>
        </p:nvSpPr>
        <p:spPr>
          <a:xfrm>
            <a:off x="3622642" y="3246528"/>
            <a:ext cx="1338067" cy="9387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5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עִים</a:t>
            </a:r>
            <a:endParaRPr lang="ar-SA" sz="5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5" name="مستطيل 4">
            <a:extLst>
              <a:ext uri="{FF2B5EF4-FFF2-40B4-BE49-F238E27FC236}">
                <a16:creationId xmlns:a16="http://schemas.microsoft.com/office/drawing/2014/main" id="{08D1D5B9-BCF5-4D47-A1FE-8C9CE31CAFBC}"/>
              </a:ext>
            </a:extLst>
          </p:cNvPr>
          <p:cNvSpPr/>
          <p:nvPr/>
        </p:nvSpPr>
        <p:spPr>
          <a:xfrm>
            <a:off x="4834172" y="957321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6" name="مستطيل 5">
            <a:extLst>
              <a:ext uri="{FF2B5EF4-FFF2-40B4-BE49-F238E27FC236}">
                <a16:creationId xmlns:a16="http://schemas.microsoft.com/office/drawing/2014/main" id="{A313E336-067C-4DE8-B12F-994C9FC2594B}"/>
              </a:ext>
            </a:extLst>
          </p:cNvPr>
          <p:cNvSpPr/>
          <p:nvPr/>
        </p:nvSpPr>
        <p:spPr>
          <a:xfrm>
            <a:off x="4024436" y="957321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7" name="مستطيل 6">
            <a:extLst>
              <a:ext uri="{FF2B5EF4-FFF2-40B4-BE49-F238E27FC236}">
                <a16:creationId xmlns:a16="http://schemas.microsoft.com/office/drawing/2014/main" id="{8B0C6FD0-FE1B-46E0-92E9-4F660E2FA05A}"/>
              </a:ext>
            </a:extLst>
          </p:cNvPr>
          <p:cNvSpPr/>
          <p:nvPr/>
        </p:nvSpPr>
        <p:spPr>
          <a:xfrm>
            <a:off x="3214698" y="957321"/>
            <a:ext cx="80973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8" name="مستطيل 7">
            <a:extLst>
              <a:ext uri="{FF2B5EF4-FFF2-40B4-BE49-F238E27FC236}">
                <a16:creationId xmlns:a16="http://schemas.microsoft.com/office/drawing/2014/main" id="{F932187D-7D0B-4D79-A7A3-70CC1D6990F5}"/>
              </a:ext>
            </a:extLst>
          </p:cNvPr>
          <p:cNvSpPr/>
          <p:nvPr/>
        </p:nvSpPr>
        <p:spPr>
          <a:xfrm>
            <a:off x="3214698" y="171503"/>
            <a:ext cx="2429210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9" name="مستطيل 15">
            <a:extLst>
              <a:ext uri="{FF2B5EF4-FFF2-40B4-BE49-F238E27FC236}">
                <a16:creationId xmlns:a16="http://schemas.microsoft.com/office/drawing/2014/main" id="{00250CBB-8640-4D96-9510-4C5FB6ED12AF}"/>
              </a:ext>
            </a:extLst>
          </p:cNvPr>
          <p:cNvSpPr/>
          <p:nvPr/>
        </p:nvSpPr>
        <p:spPr>
          <a:xfrm>
            <a:off x="3323741" y="-89926"/>
            <a:ext cx="225157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הַטַעַם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0" name="مستطيل 42">
            <a:extLst>
              <a:ext uri="{FF2B5EF4-FFF2-40B4-BE49-F238E27FC236}">
                <a16:creationId xmlns:a16="http://schemas.microsoft.com/office/drawing/2014/main" id="{EBBDA0F0-FA1A-497B-BB25-BB6EB174893C}"/>
              </a:ext>
            </a:extLst>
          </p:cNvPr>
          <p:cNvSpPr/>
          <p:nvPr/>
        </p:nvSpPr>
        <p:spPr>
          <a:xfrm>
            <a:off x="4912771" y="697526"/>
            <a:ext cx="73706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הַ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1" name="مستطيل 43">
            <a:extLst>
              <a:ext uri="{FF2B5EF4-FFF2-40B4-BE49-F238E27FC236}">
                <a16:creationId xmlns:a16="http://schemas.microsoft.com/office/drawing/2014/main" id="{1052FB3E-20F2-41DA-A231-FE0EA93460D5}"/>
              </a:ext>
            </a:extLst>
          </p:cNvPr>
          <p:cNvSpPr/>
          <p:nvPr/>
        </p:nvSpPr>
        <p:spPr>
          <a:xfrm>
            <a:off x="4090485" y="717996"/>
            <a:ext cx="761371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טַ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2" name="مستطيل 44">
            <a:extLst>
              <a:ext uri="{FF2B5EF4-FFF2-40B4-BE49-F238E27FC236}">
                <a16:creationId xmlns:a16="http://schemas.microsoft.com/office/drawing/2014/main" id="{766E2A72-0BB3-4066-954B-FE081598D350}"/>
              </a:ext>
            </a:extLst>
          </p:cNvPr>
          <p:cNvSpPr/>
          <p:nvPr/>
        </p:nvSpPr>
        <p:spPr>
          <a:xfrm>
            <a:off x="2997158" y="727476"/>
            <a:ext cx="118393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עַם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4" name="مستطيل 8">
            <a:extLst>
              <a:ext uri="{FF2B5EF4-FFF2-40B4-BE49-F238E27FC236}">
                <a16:creationId xmlns:a16="http://schemas.microsoft.com/office/drawing/2014/main" id="{49D0612F-9C82-4827-985E-B2B23B7C920F}"/>
              </a:ext>
            </a:extLst>
          </p:cNvPr>
          <p:cNvSpPr/>
          <p:nvPr/>
        </p:nvSpPr>
        <p:spPr>
          <a:xfrm>
            <a:off x="980787" y="150466"/>
            <a:ext cx="2158052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5" name="مستطيل 9">
            <a:extLst>
              <a:ext uri="{FF2B5EF4-FFF2-40B4-BE49-F238E27FC236}">
                <a16:creationId xmlns:a16="http://schemas.microsoft.com/office/drawing/2014/main" id="{A42DAE26-17D9-477C-8345-D7F076CF75D4}"/>
              </a:ext>
            </a:extLst>
          </p:cNvPr>
          <p:cNvSpPr/>
          <p:nvPr/>
        </p:nvSpPr>
        <p:spPr>
          <a:xfrm>
            <a:off x="2059813" y="936284"/>
            <a:ext cx="107902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6" name="مستطيل 10">
            <a:extLst>
              <a:ext uri="{FF2B5EF4-FFF2-40B4-BE49-F238E27FC236}">
                <a16:creationId xmlns:a16="http://schemas.microsoft.com/office/drawing/2014/main" id="{864C612A-ED6D-4524-B3C8-360D1F53DBDC}"/>
              </a:ext>
            </a:extLst>
          </p:cNvPr>
          <p:cNvSpPr/>
          <p:nvPr/>
        </p:nvSpPr>
        <p:spPr>
          <a:xfrm>
            <a:off x="980787" y="936284"/>
            <a:ext cx="1079026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7" name="مستطيل 16">
            <a:extLst>
              <a:ext uri="{FF2B5EF4-FFF2-40B4-BE49-F238E27FC236}">
                <a16:creationId xmlns:a16="http://schemas.microsoft.com/office/drawing/2014/main" id="{70D68C76-BE7F-4970-89B7-1F96B7B340AF}"/>
              </a:ext>
            </a:extLst>
          </p:cNvPr>
          <p:cNvSpPr/>
          <p:nvPr/>
        </p:nvSpPr>
        <p:spPr>
          <a:xfrm>
            <a:off x="1088450" y="-161829"/>
            <a:ext cx="1872628" cy="116955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חָמוּץ</a:t>
            </a:r>
            <a:endParaRPr lang="ar-SA" sz="7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8" name="مستطيل 45">
            <a:extLst>
              <a:ext uri="{FF2B5EF4-FFF2-40B4-BE49-F238E27FC236}">
                <a16:creationId xmlns:a16="http://schemas.microsoft.com/office/drawing/2014/main" id="{609114BD-401D-4D8F-B55B-0D61D0989A0D}"/>
              </a:ext>
            </a:extLst>
          </p:cNvPr>
          <p:cNvSpPr/>
          <p:nvPr/>
        </p:nvSpPr>
        <p:spPr>
          <a:xfrm>
            <a:off x="2238085" y="650532"/>
            <a:ext cx="646331" cy="10926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חָ</a:t>
            </a:r>
            <a:endParaRPr lang="ar-SA" sz="65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39" name="مستطيل 46">
            <a:extLst>
              <a:ext uri="{FF2B5EF4-FFF2-40B4-BE49-F238E27FC236}">
                <a16:creationId xmlns:a16="http://schemas.microsoft.com/office/drawing/2014/main" id="{94F5D314-AA9D-42C9-A1D4-E33970F61DC4}"/>
              </a:ext>
            </a:extLst>
          </p:cNvPr>
          <p:cNvSpPr/>
          <p:nvPr/>
        </p:nvSpPr>
        <p:spPr>
          <a:xfrm>
            <a:off x="899171" y="757153"/>
            <a:ext cx="1207382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מוּץ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1" name="مستطيل 4">
            <a:extLst>
              <a:ext uri="{FF2B5EF4-FFF2-40B4-BE49-F238E27FC236}">
                <a16:creationId xmlns:a16="http://schemas.microsoft.com/office/drawing/2014/main" id="{5DF0B149-5BEC-4741-8C41-F12097309864}"/>
              </a:ext>
            </a:extLst>
          </p:cNvPr>
          <p:cNvSpPr/>
          <p:nvPr/>
        </p:nvSpPr>
        <p:spPr>
          <a:xfrm>
            <a:off x="8074451" y="3375345"/>
            <a:ext cx="746019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2" name="مستطيل 5">
            <a:extLst>
              <a:ext uri="{FF2B5EF4-FFF2-40B4-BE49-F238E27FC236}">
                <a16:creationId xmlns:a16="http://schemas.microsoft.com/office/drawing/2014/main" id="{DD10E517-4613-4711-A0A1-6FE245F879E4}"/>
              </a:ext>
            </a:extLst>
          </p:cNvPr>
          <p:cNvSpPr/>
          <p:nvPr/>
        </p:nvSpPr>
        <p:spPr>
          <a:xfrm>
            <a:off x="7214449" y="3356992"/>
            <a:ext cx="85763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3" name="مستطيل 6">
            <a:extLst>
              <a:ext uri="{FF2B5EF4-FFF2-40B4-BE49-F238E27FC236}">
                <a16:creationId xmlns:a16="http://schemas.microsoft.com/office/drawing/2014/main" id="{37CFF2CE-7366-4E43-B723-07D03ACF2400}"/>
              </a:ext>
            </a:extLst>
          </p:cNvPr>
          <p:cNvSpPr/>
          <p:nvPr/>
        </p:nvSpPr>
        <p:spPr>
          <a:xfrm>
            <a:off x="6207228" y="3360731"/>
            <a:ext cx="100179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4" name="مستطيل 7">
            <a:extLst>
              <a:ext uri="{FF2B5EF4-FFF2-40B4-BE49-F238E27FC236}">
                <a16:creationId xmlns:a16="http://schemas.microsoft.com/office/drawing/2014/main" id="{C08C537F-D116-4A75-8A48-44EF8BB6642F}"/>
              </a:ext>
            </a:extLst>
          </p:cNvPr>
          <p:cNvSpPr/>
          <p:nvPr/>
        </p:nvSpPr>
        <p:spPr>
          <a:xfrm>
            <a:off x="6207228" y="2589527"/>
            <a:ext cx="2613244" cy="785818"/>
          </a:xfrm>
          <a:prstGeom prst="rect">
            <a:avLst/>
          </a:prstGeom>
          <a:ln w="349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45" name="مستطيل 15">
            <a:extLst>
              <a:ext uri="{FF2B5EF4-FFF2-40B4-BE49-F238E27FC236}">
                <a16:creationId xmlns:a16="http://schemas.microsoft.com/office/drawing/2014/main" id="{DB05E053-BD0A-41D5-8824-EEB2443E29F0}"/>
              </a:ext>
            </a:extLst>
          </p:cNvPr>
          <p:cNvSpPr/>
          <p:nvPr/>
        </p:nvSpPr>
        <p:spPr>
          <a:xfrm>
            <a:off x="6555178" y="2413337"/>
            <a:ext cx="1867819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וּפָחוֹת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6" name="مستطيل 42">
            <a:extLst>
              <a:ext uri="{FF2B5EF4-FFF2-40B4-BE49-F238E27FC236}">
                <a16:creationId xmlns:a16="http://schemas.microsoft.com/office/drawing/2014/main" id="{8A4AB74A-0F74-4EA1-8B27-722510262044}"/>
              </a:ext>
            </a:extLst>
          </p:cNvPr>
          <p:cNvSpPr/>
          <p:nvPr/>
        </p:nvSpPr>
        <p:spPr>
          <a:xfrm>
            <a:off x="8304770" y="3187832"/>
            <a:ext cx="386913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וּ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7" name="مستطيل 43">
            <a:extLst>
              <a:ext uri="{FF2B5EF4-FFF2-40B4-BE49-F238E27FC236}">
                <a16:creationId xmlns:a16="http://schemas.microsoft.com/office/drawing/2014/main" id="{D07AA29A-1433-4F03-A685-B622AA230DB4}"/>
              </a:ext>
            </a:extLst>
          </p:cNvPr>
          <p:cNvSpPr/>
          <p:nvPr/>
        </p:nvSpPr>
        <p:spPr>
          <a:xfrm>
            <a:off x="7333966" y="3133417"/>
            <a:ext cx="567784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פָ</a:t>
            </a:r>
            <a:endParaRPr lang="ar-SA" sz="6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48" name="مستطيل 44">
            <a:extLst>
              <a:ext uri="{FF2B5EF4-FFF2-40B4-BE49-F238E27FC236}">
                <a16:creationId xmlns:a16="http://schemas.microsoft.com/office/drawing/2014/main" id="{20681C8A-DADA-4431-9B39-3013F1094D03}"/>
              </a:ext>
            </a:extLst>
          </p:cNvPr>
          <p:cNvSpPr/>
          <p:nvPr/>
        </p:nvSpPr>
        <p:spPr>
          <a:xfrm>
            <a:off x="6192732" y="3270294"/>
            <a:ext cx="1058790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000" b="1" cap="none" spc="0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  <a:cs typeface="David" pitchFamily="34" charset="-79"/>
              </a:rPr>
              <a:t>חוֹת</a:t>
            </a:r>
            <a:endParaRPr lang="ar-SA" sz="5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David" pitchFamily="34" charset="-79"/>
            </a:endParaRP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FC18DD15-CBAA-47F8-8BE7-94E27E190B6B}"/>
              </a:ext>
            </a:extLst>
          </p:cNvPr>
          <p:cNvSpPr/>
          <p:nvPr/>
        </p:nvSpPr>
        <p:spPr>
          <a:xfrm>
            <a:off x="1259632" y="4855148"/>
            <a:ext cx="6254218" cy="93871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600" b="1" dirty="0">
                <a:latin typeface="David" panose="020E0502060401010101" pitchFamily="34" charset="-79"/>
              </a:rPr>
              <a:t>بعد ذلك       الطعم     حامض      وأقل      لذة</a:t>
            </a:r>
            <a:endParaRPr lang="he-IL" sz="2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0940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30" grpId="0"/>
      <p:bldP spid="31" grpId="0"/>
      <p:bldP spid="38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קבוצה 9">
            <a:extLst>
              <a:ext uri="{FF2B5EF4-FFF2-40B4-BE49-F238E27FC236}">
                <a16:creationId xmlns:a16="http://schemas.microsoft.com/office/drawing/2014/main" id="{0453EBD9-6271-4041-98DD-FBAFFE486D89}"/>
              </a:ext>
            </a:extLst>
          </p:cNvPr>
          <p:cNvGrpSpPr/>
          <p:nvPr/>
        </p:nvGrpSpPr>
        <p:grpSpPr>
          <a:xfrm>
            <a:off x="7236470" y="1864463"/>
            <a:ext cx="1209316" cy="1946957"/>
            <a:chOff x="5225379" y="-207847"/>
            <a:chExt cx="1857388" cy="1946957"/>
          </a:xfrm>
        </p:grpSpPr>
        <p:sp>
          <p:nvSpPr>
            <p:cNvPr id="11" name="مستطيل 8">
              <a:extLst>
                <a:ext uri="{FF2B5EF4-FFF2-40B4-BE49-F238E27FC236}">
                  <a16:creationId xmlns:a16="http://schemas.microsoft.com/office/drawing/2014/main" id="{B779CCAD-1D78-42E9-9BFD-C06A5A018BDF}"/>
                </a:ext>
              </a:extLst>
            </p:cNvPr>
            <p:cNvSpPr/>
            <p:nvPr/>
          </p:nvSpPr>
          <p:spPr>
            <a:xfrm>
              <a:off x="5225379" y="104448"/>
              <a:ext cx="185738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3" name="مستطيل 10">
              <a:extLst>
                <a:ext uri="{FF2B5EF4-FFF2-40B4-BE49-F238E27FC236}">
                  <a16:creationId xmlns:a16="http://schemas.microsoft.com/office/drawing/2014/main" id="{3BB4C28E-823C-4972-80A8-9FAFA561DF12}"/>
                </a:ext>
              </a:extLst>
            </p:cNvPr>
            <p:cNvSpPr/>
            <p:nvPr/>
          </p:nvSpPr>
          <p:spPr>
            <a:xfrm>
              <a:off x="5227406" y="890266"/>
              <a:ext cx="1840986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4" name="مستطيل 16">
              <a:extLst>
                <a:ext uri="{FF2B5EF4-FFF2-40B4-BE49-F238E27FC236}">
                  <a16:creationId xmlns:a16="http://schemas.microsoft.com/office/drawing/2014/main" id="{C404AB5E-9A17-45FE-A2B9-D1D27A9B12D1}"/>
                </a:ext>
              </a:extLst>
            </p:cNvPr>
            <p:cNvSpPr/>
            <p:nvPr/>
          </p:nvSpPr>
          <p:spPr>
            <a:xfrm>
              <a:off x="5278741" y="-207847"/>
              <a:ext cx="1694385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בָּא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16" name="مستطيل 46">
              <a:extLst>
                <a:ext uri="{FF2B5EF4-FFF2-40B4-BE49-F238E27FC236}">
                  <a16:creationId xmlns:a16="http://schemas.microsoft.com/office/drawing/2014/main" id="{956FE9F2-8B6B-4B58-86C2-B5ACD7FB733F}"/>
                </a:ext>
              </a:extLst>
            </p:cNvPr>
            <p:cNvSpPr/>
            <p:nvPr/>
          </p:nvSpPr>
          <p:spPr>
            <a:xfrm>
              <a:off x="5344545" y="646503"/>
              <a:ext cx="1595903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5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בָּא</a:t>
              </a:r>
              <a:endParaRPr lang="ar-SA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5EA07487-60D2-4E3F-9497-B8495A9E8DCE}"/>
              </a:ext>
            </a:extLst>
          </p:cNvPr>
          <p:cNvGrpSpPr/>
          <p:nvPr/>
        </p:nvGrpSpPr>
        <p:grpSpPr>
          <a:xfrm>
            <a:off x="6663960" y="8474"/>
            <a:ext cx="2107679" cy="1904968"/>
            <a:chOff x="5225890" y="-207847"/>
            <a:chExt cx="1858904" cy="1904968"/>
          </a:xfrm>
        </p:grpSpPr>
        <p:sp>
          <p:nvSpPr>
            <p:cNvPr id="18" name="مستطيل 8">
              <a:extLst>
                <a:ext uri="{FF2B5EF4-FFF2-40B4-BE49-F238E27FC236}">
                  <a16:creationId xmlns:a16="http://schemas.microsoft.com/office/drawing/2014/main" id="{EFA38995-224F-4C75-872A-D4ABDF846810}"/>
                </a:ext>
              </a:extLst>
            </p:cNvPr>
            <p:cNvSpPr/>
            <p:nvPr/>
          </p:nvSpPr>
          <p:spPr>
            <a:xfrm>
              <a:off x="5227406" y="104448"/>
              <a:ext cx="185738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19" name="مستطيل 9">
              <a:extLst>
                <a:ext uri="{FF2B5EF4-FFF2-40B4-BE49-F238E27FC236}">
                  <a16:creationId xmlns:a16="http://schemas.microsoft.com/office/drawing/2014/main" id="{919E3CCF-95F7-4B1C-8781-31D3935F4DFB}"/>
                </a:ext>
              </a:extLst>
            </p:cNvPr>
            <p:cNvSpPr/>
            <p:nvPr/>
          </p:nvSpPr>
          <p:spPr>
            <a:xfrm>
              <a:off x="6156100" y="890266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0" name="مستطيل 10">
              <a:extLst>
                <a:ext uri="{FF2B5EF4-FFF2-40B4-BE49-F238E27FC236}">
                  <a16:creationId xmlns:a16="http://schemas.microsoft.com/office/drawing/2014/main" id="{E71C7A99-B18C-457B-A7B8-528EFAA4AB7D}"/>
                </a:ext>
              </a:extLst>
            </p:cNvPr>
            <p:cNvSpPr/>
            <p:nvPr/>
          </p:nvSpPr>
          <p:spPr>
            <a:xfrm>
              <a:off x="5227406" y="890266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1" name="مستطيل 16">
              <a:extLst>
                <a:ext uri="{FF2B5EF4-FFF2-40B4-BE49-F238E27FC236}">
                  <a16:creationId xmlns:a16="http://schemas.microsoft.com/office/drawing/2014/main" id="{5214C5BD-EB98-4DB2-ADCC-6373B7F6866A}"/>
                </a:ext>
              </a:extLst>
            </p:cNvPr>
            <p:cNvSpPr/>
            <p:nvPr/>
          </p:nvSpPr>
          <p:spPr>
            <a:xfrm>
              <a:off x="5322050" y="-207847"/>
              <a:ext cx="1607769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חָרִיף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22" name="مستطيل 45">
              <a:extLst>
                <a:ext uri="{FF2B5EF4-FFF2-40B4-BE49-F238E27FC236}">
                  <a16:creationId xmlns:a16="http://schemas.microsoft.com/office/drawing/2014/main" id="{3EBBCD3B-715A-40F2-A5DF-0F425AFFA379}"/>
                </a:ext>
              </a:extLst>
            </p:cNvPr>
            <p:cNvSpPr/>
            <p:nvPr/>
          </p:nvSpPr>
          <p:spPr>
            <a:xfrm>
              <a:off x="6302655" y="604514"/>
              <a:ext cx="570043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5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חָ</a:t>
              </a:r>
              <a:endParaRPr lang="ar-SA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23" name="مستطيل 46">
              <a:extLst>
                <a:ext uri="{FF2B5EF4-FFF2-40B4-BE49-F238E27FC236}">
                  <a16:creationId xmlns:a16="http://schemas.microsoft.com/office/drawing/2014/main" id="{F5C3B99B-6F91-43A9-AD09-FF6F5972A8A6}"/>
                </a:ext>
              </a:extLst>
            </p:cNvPr>
            <p:cNvSpPr/>
            <p:nvPr/>
          </p:nvSpPr>
          <p:spPr>
            <a:xfrm>
              <a:off x="5225890" y="689742"/>
              <a:ext cx="954595" cy="93871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5500" b="1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רִיף</a:t>
              </a:r>
              <a:endParaRPr lang="ar-SA" sz="5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562E9D8B-A0BC-4DF3-AB5D-5D014CB1A453}"/>
              </a:ext>
            </a:extLst>
          </p:cNvPr>
          <p:cNvGrpSpPr/>
          <p:nvPr/>
        </p:nvGrpSpPr>
        <p:grpSpPr>
          <a:xfrm>
            <a:off x="1718490" y="102315"/>
            <a:ext cx="2482730" cy="1833065"/>
            <a:chOff x="3083877" y="4956490"/>
            <a:chExt cx="2128510" cy="1833065"/>
          </a:xfrm>
        </p:grpSpPr>
        <p:sp>
          <p:nvSpPr>
            <p:cNvPr id="25" name="مستطيل 4">
              <a:extLst>
                <a:ext uri="{FF2B5EF4-FFF2-40B4-BE49-F238E27FC236}">
                  <a16:creationId xmlns:a16="http://schemas.microsoft.com/office/drawing/2014/main" id="{08D1D5B9-BCF5-4D47-A1FE-8C9CE31CAFBC}"/>
                </a:ext>
              </a:extLst>
            </p:cNvPr>
            <p:cNvSpPr/>
            <p:nvPr/>
          </p:nvSpPr>
          <p:spPr>
            <a:xfrm>
              <a:off x="4518179" y="6003737"/>
              <a:ext cx="69420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6" name="مستطيل 5">
              <a:extLst>
                <a:ext uri="{FF2B5EF4-FFF2-40B4-BE49-F238E27FC236}">
                  <a16:creationId xmlns:a16="http://schemas.microsoft.com/office/drawing/2014/main" id="{A313E336-067C-4DE8-B12F-994C9FC2594B}"/>
                </a:ext>
              </a:extLst>
            </p:cNvPr>
            <p:cNvSpPr/>
            <p:nvPr/>
          </p:nvSpPr>
          <p:spPr>
            <a:xfrm>
              <a:off x="3945027" y="6003737"/>
              <a:ext cx="573151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7" name="مستطيل 6">
              <a:extLst>
                <a:ext uri="{FF2B5EF4-FFF2-40B4-BE49-F238E27FC236}">
                  <a16:creationId xmlns:a16="http://schemas.microsoft.com/office/drawing/2014/main" id="{8B0C6FD0-FE1B-46E0-92E9-4F660E2FA05A}"/>
                </a:ext>
              </a:extLst>
            </p:cNvPr>
            <p:cNvSpPr/>
            <p:nvPr/>
          </p:nvSpPr>
          <p:spPr>
            <a:xfrm>
              <a:off x="3129762" y="6003737"/>
              <a:ext cx="796369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8" name="مستطيل 7">
              <a:extLst>
                <a:ext uri="{FF2B5EF4-FFF2-40B4-BE49-F238E27FC236}">
                  <a16:creationId xmlns:a16="http://schemas.microsoft.com/office/drawing/2014/main" id="{F932187D-7D0B-4D79-A7A3-70CC1D6990F5}"/>
                </a:ext>
              </a:extLst>
            </p:cNvPr>
            <p:cNvSpPr/>
            <p:nvPr/>
          </p:nvSpPr>
          <p:spPr>
            <a:xfrm>
              <a:off x="3129762" y="5217919"/>
              <a:ext cx="2082625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29" name="مستطيل 15">
              <a:extLst>
                <a:ext uri="{FF2B5EF4-FFF2-40B4-BE49-F238E27FC236}">
                  <a16:creationId xmlns:a16="http://schemas.microsoft.com/office/drawing/2014/main" id="{00250CBB-8640-4D96-9510-4C5FB6ED12AF}"/>
                </a:ext>
              </a:extLst>
            </p:cNvPr>
            <p:cNvSpPr/>
            <p:nvPr/>
          </p:nvSpPr>
          <p:spPr>
            <a:xfrm>
              <a:off x="3387751" y="4956490"/>
              <a:ext cx="1601330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אַחֲרָיו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30" name="مستطيل 42">
              <a:extLst>
                <a:ext uri="{FF2B5EF4-FFF2-40B4-BE49-F238E27FC236}">
                  <a16:creationId xmlns:a16="http://schemas.microsoft.com/office/drawing/2014/main" id="{EBBDA0F0-FA1A-497B-BB25-BB6EB174893C}"/>
                </a:ext>
              </a:extLst>
            </p:cNvPr>
            <p:cNvSpPr/>
            <p:nvPr/>
          </p:nvSpPr>
          <p:spPr>
            <a:xfrm>
              <a:off x="4639576" y="5743942"/>
              <a:ext cx="523882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אַ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31" name="مستطيل 43">
              <a:extLst>
                <a:ext uri="{FF2B5EF4-FFF2-40B4-BE49-F238E27FC236}">
                  <a16:creationId xmlns:a16="http://schemas.microsoft.com/office/drawing/2014/main" id="{1052FB3E-20F2-41DA-A231-FE0EA93460D5}"/>
                </a:ext>
              </a:extLst>
            </p:cNvPr>
            <p:cNvSpPr/>
            <p:nvPr/>
          </p:nvSpPr>
          <p:spPr>
            <a:xfrm>
              <a:off x="3945028" y="5764412"/>
              <a:ext cx="523882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חֲ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32" name="مستطيل 44">
              <a:extLst>
                <a:ext uri="{FF2B5EF4-FFF2-40B4-BE49-F238E27FC236}">
                  <a16:creationId xmlns:a16="http://schemas.microsoft.com/office/drawing/2014/main" id="{766E2A72-0BB3-4066-954B-FE081598D350}"/>
                </a:ext>
              </a:extLst>
            </p:cNvPr>
            <p:cNvSpPr/>
            <p:nvPr/>
          </p:nvSpPr>
          <p:spPr>
            <a:xfrm>
              <a:off x="3083877" y="5758059"/>
              <a:ext cx="870205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רָיו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grpSp>
        <p:nvGrpSpPr>
          <p:cNvPr id="33" name="קבוצה 32">
            <a:extLst>
              <a:ext uri="{FF2B5EF4-FFF2-40B4-BE49-F238E27FC236}">
                <a16:creationId xmlns:a16="http://schemas.microsoft.com/office/drawing/2014/main" id="{85E7FBFA-0417-4629-9E27-445CB77F0703}"/>
              </a:ext>
            </a:extLst>
          </p:cNvPr>
          <p:cNvGrpSpPr/>
          <p:nvPr/>
        </p:nvGrpSpPr>
        <p:grpSpPr>
          <a:xfrm>
            <a:off x="4254514" y="22463"/>
            <a:ext cx="2270926" cy="1934645"/>
            <a:chOff x="5130258" y="-207847"/>
            <a:chExt cx="1954536" cy="1934645"/>
          </a:xfrm>
        </p:grpSpPr>
        <p:sp>
          <p:nvSpPr>
            <p:cNvPr id="34" name="مستطيل 8">
              <a:extLst>
                <a:ext uri="{FF2B5EF4-FFF2-40B4-BE49-F238E27FC236}">
                  <a16:creationId xmlns:a16="http://schemas.microsoft.com/office/drawing/2014/main" id="{49D0612F-9C82-4827-985E-B2B23B7C920F}"/>
                </a:ext>
              </a:extLst>
            </p:cNvPr>
            <p:cNvSpPr/>
            <p:nvPr/>
          </p:nvSpPr>
          <p:spPr>
            <a:xfrm>
              <a:off x="5227406" y="104448"/>
              <a:ext cx="185738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 dirty="0"/>
            </a:p>
          </p:txBody>
        </p:sp>
        <p:sp>
          <p:nvSpPr>
            <p:cNvPr id="35" name="مستطيل 9">
              <a:extLst>
                <a:ext uri="{FF2B5EF4-FFF2-40B4-BE49-F238E27FC236}">
                  <a16:creationId xmlns:a16="http://schemas.microsoft.com/office/drawing/2014/main" id="{A42DAE26-17D9-477C-8345-D7F076CF75D4}"/>
                </a:ext>
              </a:extLst>
            </p:cNvPr>
            <p:cNvSpPr/>
            <p:nvPr/>
          </p:nvSpPr>
          <p:spPr>
            <a:xfrm>
              <a:off x="6156100" y="890266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6" name="مستطيل 10">
              <a:extLst>
                <a:ext uri="{FF2B5EF4-FFF2-40B4-BE49-F238E27FC236}">
                  <a16:creationId xmlns:a16="http://schemas.microsoft.com/office/drawing/2014/main" id="{864C612A-ED6D-4524-B3C8-360D1F53DBDC}"/>
                </a:ext>
              </a:extLst>
            </p:cNvPr>
            <p:cNvSpPr/>
            <p:nvPr/>
          </p:nvSpPr>
          <p:spPr>
            <a:xfrm>
              <a:off x="5227406" y="890266"/>
              <a:ext cx="928694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37" name="مستطيل 16">
              <a:extLst>
                <a:ext uri="{FF2B5EF4-FFF2-40B4-BE49-F238E27FC236}">
                  <a16:creationId xmlns:a16="http://schemas.microsoft.com/office/drawing/2014/main" id="{70D68C76-BE7F-4970-89B7-1F96B7B340AF}"/>
                </a:ext>
              </a:extLst>
            </p:cNvPr>
            <p:cNvSpPr/>
            <p:nvPr/>
          </p:nvSpPr>
          <p:spPr>
            <a:xfrm>
              <a:off x="5373188" y="-207847"/>
              <a:ext cx="1505496" cy="1169551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7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נָעִים</a:t>
              </a:r>
              <a:endParaRPr lang="ar-SA" sz="7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38" name="مستطيل 45">
              <a:extLst>
                <a:ext uri="{FF2B5EF4-FFF2-40B4-BE49-F238E27FC236}">
                  <a16:creationId xmlns:a16="http://schemas.microsoft.com/office/drawing/2014/main" id="{609114BD-401D-4D8F-B55B-0D61D0989A0D}"/>
                </a:ext>
              </a:extLst>
            </p:cNvPr>
            <p:cNvSpPr/>
            <p:nvPr/>
          </p:nvSpPr>
          <p:spPr>
            <a:xfrm>
              <a:off x="6388866" y="604514"/>
              <a:ext cx="397620" cy="109260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5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נָ</a:t>
              </a:r>
              <a:endParaRPr lang="ar-SA" sz="6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39" name="مستطيل 46">
              <a:extLst>
                <a:ext uri="{FF2B5EF4-FFF2-40B4-BE49-F238E27FC236}">
                  <a16:creationId xmlns:a16="http://schemas.microsoft.com/office/drawing/2014/main" id="{94F5D314-AA9D-42C9-A1D4-E33970F61DC4}"/>
                </a:ext>
              </a:extLst>
            </p:cNvPr>
            <p:cNvSpPr/>
            <p:nvPr/>
          </p:nvSpPr>
          <p:spPr>
            <a:xfrm>
              <a:off x="5130258" y="711135"/>
              <a:ext cx="1092974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 err="1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עִים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grpSp>
        <p:nvGrpSpPr>
          <p:cNvPr id="40" name="קבוצה 39">
            <a:extLst>
              <a:ext uri="{FF2B5EF4-FFF2-40B4-BE49-F238E27FC236}">
                <a16:creationId xmlns:a16="http://schemas.microsoft.com/office/drawing/2014/main" id="{9934B406-1D90-4E77-BBCC-2B4E5B683083}"/>
              </a:ext>
            </a:extLst>
          </p:cNvPr>
          <p:cNvGrpSpPr/>
          <p:nvPr/>
        </p:nvGrpSpPr>
        <p:grpSpPr>
          <a:xfrm>
            <a:off x="4294183" y="2076034"/>
            <a:ext cx="2639520" cy="1795676"/>
            <a:chOff x="3383293" y="5041729"/>
            <a:chExt cx="1829094" cy="1795676"/>
          </a:xfrm>
        </p:grpSpPr>
        <p:sp>
          <p:nvSpPr>
            <p:cNvPr id="41" name="مستطيل 4">
              <a:extLst>
                <a:ext uri="{FF2B5EF4-FFF2-40B4-BE49-F238E27FC236}">
                  <a16:creationId xmlns:a16="http://schemas.microsoft.com/office/drawing/2014/main" id="{5DF0B149-5BEC-4741-8C41-F12097309864}"/>
                </a:ext>
              </a:extLst>
            </p:cNvPr>
            <p:cNvSpPr/>
            <p:nvPr/>
          </p:nvSpPr>
          <p:spPr>
            <a:xfrm>
              <a:off x="4695421" y="6003737"/>
              <a:ext cx="516965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2" name="مستطيل 5">
              <a:extLst>
                <a:ext uri="{FF2B5EF4-FFF2-40B4-BE49-F238E27FC236}">
                  <a16:creationId xmlns:a16="http://schemas.microsoft.com/office/drawing/2014/main" id="{DD10E517-4613-4711-A0A1-6FE245F879E4}"/>
                </a:ext>
              </a:extLst>
            </p:cNvPr>
            <p:cNvSpPr/>
            <p:nvPr/>
          </p:nvSpPr>
          <p:spPr>
            <a:xfrm>
              <a:off x="4099470" y="5985384"/>
              <a:ext cx="594310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3" name="مستطيل 6">
              <a:extLst>
                <a:ext uri="{FF2B5EF4-FFF2-40B4-BE49-F238E27FC236}">
                  <a16:creationId xmlns:a16="http://schemas.microsoft.com/office/drawing/2014/main" id="{37CFF2CE-7366-4E43-B723-07D03ACF2400}"/>
                </a:ext>
              </a:extLst>
            </p:cNvPr>
            <p:cNvSpPr/>
            <p:nvPr/>
          </p:nvSpPr>
          <p:spPr>
            <a:xfrm>
              <a:off x="3401501" y="5989123"/>
              <a:ext cx="694208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4" name="مستطيل 7">
              <a:extLst>
                <a:ext uri="{FF2B5EF4-FFF2-40B4-BE49-F238E27FC236}">
                  <a16:creationId xmlns:a16="http://schemas.microsoft.com/office/drawing/2014/main" id="{C08C537F-D116-4A75-8A48-44EF8BB6642F}"/>
                </a:ext>
              </a:extLst>
            </p:cNvPr>
            <p:cNvSpPr/>
            <p:nvPr/>
          </p:nvSpPr>
          <p:spPr>
            <a:xfrm>
              <a:off x="3401501" y="5217919"/>
              <a:ext cx="1810886" cy="785818"/>
            </a:xfrm>
            <a:prstGeom prst="rect">
              <a:avLst/>
            </a:prstGeom>
            <a:ln w="34925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5" name="مستطيل 15">
              <a:extLst>
                <a:ext uri="{FF2B5EF4-FFF2-40B4-BE49-F238E27FC236}">
                  <a16:creationId xmlns:a16="http://schemas.microsoft.com/office/drawing/2014/main" id="{DB05E053-BD0A-41D5-8824-EEB2443E29F0}"/>
                </a:ext>
              </a:extLst>
            </p:cNvPr>
            <p:cNvSpPr/>
            <p:nvPr/>
          </p:nvSpPr>
          <p:spPr>
            <a:xfrm>
              <a:off x="3575968" y="5041729"/>
              <a:ext cx="1427632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הַמָלוחַ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46" name="مستطيل 42">
              <a:extLst>
                <a:ext uri="{FF2B5EF4-FFF2-40B4-BE49-F238E27FC236}">
                  <a16:creationId xmlns:a16="http://schemas.microsoft.com/office/drawing/2014/main" id="{8A4AB74A-0F74-4EA1-8B27-722510262044}"/>
                </a:ext>
              </a:extLst>
            </p:cNvPr>
            <p:cNvSpPr/>
            <p:nvPr/>
          </p:nvSpPr>
          <p:spPr>
            <a:xfrm>
              <a:off x="4770139" y="5816224"/>
              <a:ext cx="437887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הַ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47" name="مستطيل 43">
              <a:extLst>
                <a:ext uri="{FF2B5EF4-FFF2-40B4-BE49-F238E27FC236}">
                  <a16:creationId xmlns:a16="http://schemas.microsoft.com/office/drawing/2014/main" id="{D07AA29A-1433-4F03-A685-B622AA230DB4}"/>
                </a:ext>
              </a:extLst>
            </p:cNvPr>
            <p:cNvSpPr/>
            <p:nvPr/>
          </p:nvSpPr>
          <p:spPr>
            <a:xfrm>
              <a:off x="4160074" y="5761809"/>
              <a:ext cx="437887" cy="1015663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60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מָ</a:t>
              </a:r>
              <a:endParaRPr lang="ar-SA" sz="60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  <p:sp>
          <p:nvSpPr>
            <p:cNvPr id="48" name="مستطيل 44">
              <a:extLst>
                <a:ext uri="{FF2B5EF4-FFF2-40B4-BE49-F238E27FC236}">
                  <a16:creationId xmlns:a16="http://schemas.microsoft.com/office/drawing/2014/main" id="{20681C8A-DADA-4431-9B39-3013F1094D03}"/>
                </a:ext>
              </a:extLst>
            </p:cNvPr>
            <p:cNvSpPr/>
            <p:nvPr/>
          </p:nvSpPr>
          <p:spPr>
            <a:xfrm>
              <a:off x="3383293" y="5898686"/>
              <a:ext cx="750030" cy="938719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he-IL" sz="5500" b="1" cap="none" spc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rgbClr val="0070C0"/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latin typeface="David" pitchFamily="34" charset="-79"/>
                  <a:cs typeface="David" pitchFamily="34" charset="-79"/>
                </a:rPr>
                <a:t>לוּחַ</a:t>
              </a:r>
              <a:endParaRPr lang="ar-SA" sz="5500" b="1" cap="none" spc="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David" pitchFamily="34" charset="-79"/>
              </a:endParaRPr>
            </a:p>
          </p:txBody>
        </p:sp>
      </p:grpSp>
      <p:pic>
        <p:nvPicPr>
          <p:cNvPr id="2" name="Picture 2">
            <a:extLst>
              <a:ext uri="{FF2B5EF4-FFF2-40B4-BE49-F238E27FC236}">
                <a16:creationId xmlns:a16="http://schemas.microsoft.com/office/drawing/2014/main" id="{EF723CC3-75D7-48CD-B5B1-98C2789E72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813" t="48039" r="12436" b="35526"/>
          <a:stretch/>
        </p:blipFill>
        <p:spPr bwMode="auto">
          <a:xfrm>
            <a:off x="620548" y="4597238"/>
            <a:ext cx="8268316" cy="1640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מלבן 11">
            <a:extLst>
              <a:ext uri="{FF2B5EF4-FFF2-40B4-BE49-F238E27FC236}">
                <a16:creationId xmlns:a16="http://schemas.microsoft.com/office/drawing/2014/main" id="{D8D06D96-FE72-4F7E-B5DB-34BF21D48419}"/>
              </a:ext>
            </a:extLst>
          </p:cNvPr>
          <p:cNvSpPr/>
          <p:nvPr/>
        </p:nvSpPr>
        <p:spPr>
          <a:xfrm>
            <a:off x="1161693" y="3984036"/>
            <a:ext cx="6940494" cy="93871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600" b="1" dirty="0">
                <a:latin typeface="David" panose="020E0502060401010101" pitchFamily="34" charset="-79"/>
              </a:rPr>
              <a:t>بعد ذلك       الطعم حار(طعم الفلفل)          وغير لطيف</a:t>
            </a:r>
            <a:endParaRPr lang="he-IL" sz="2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63F08061-0177-4FCB-9B4B-50436CCF846C}"/>
              </a:ext>
            </a:extLst>
          </p:cNvPr>
          <p:cNvSpPr/>
          <p:nvPr/>
        </p:nvSpPr>
        <p:spPr>
          <a:xfrm>
            <a:off x="1471613" y="5914558"/>
            <a:ext cx="6940494" cy="938719"/>
          </a:xfrm>
          <a:prstGeom prst="rect">
            <a:avLst/>
          </a:prstGeom>
          <a:solidFill>
            <a:schemeClr val="lt1">
              <a:alpha val="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600" b="1" dirty="0">
                <a:latin typeface="David" panose="020E0502060401010101" pitchFamily="34" charset="-79"/>
              </a:rPr>
              <a:t>وبعده         يأتي           الطعم         المالح</a:t>
            </a:r>
            <a:endParaRPr lang="he-IL" sz="2600" b="1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997640390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3774</TotalTime>
  <Words>103</Words>
  <Application>Microsoft Office PowerPoint</Application>
  <PresentationFormat>‫הצגה על המסך 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9" baseType="lpstr">
      <vt:lpstr>Arial</vt:lpstr>
      <vt:lpstr>Calibri</vt:lpstr>
      <vt:lpstr>David</vt:lpstr>
      <vt:lpstr>سمة Office</vt:lpstr>
      <vt:lpstr>כיתה "ד"</vt:lpstr>
      <vt:lpstr>מצגת של PowerPoint‏</vt:lpstr>
      <vt:lpstr>מצגת של PowerPoint‏</vt:lpstr>
      <vt:lpstr>מצגת של PowerPoint‏</vt:lpstr>
      <vt:lpstr>מצגת של PowerPoint‏</vt:lpstr>
    </vt:vector>
  </TitlesOfParts>
  <Company>Ahmed-Under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E.S</dc:creator>
  <cp:lastModifiedBy>USER</cp:lastModifiedBy>
  <cp:revision>27</cp:revision>
  <dcterms:created xsi:type="dcterms:W3CDTF">2020-10-06T06:15:28Z</dcterms:created>
  <dcterms:modified xsi:type="dcterms:W3CDTF">2020-11-18T06:37:35Z</dcterms:modified>
</cp:coreProperties>
</file>