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78" r:id="rId1"/>
  </p:sldMasterIdLst>
  <p:notesMasterIdLst>
    <p:notesMasterId r:id="rId4"/>
  </p:notesMasterIdLst>
  <p:sldIdLst>
    <p:sldId id="322" r:id="rId2"/>
    <p:sldId id="321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F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454" autoAdjust="0"/>
  </p:normalViewPr>
  <p:slideViewPr>
    <p:cSldViewPr snapToGrid="0">
      <p:cViewPr varScale="1">
        <p:scale>
          <a:sx n="96" d="100"/>
          <a:sy n="96" d="100"/>
        </p:scale>
        <p:origin x="534" y="78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184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/>
          <p:nvPr/>
        </p:nvSpPr>
        <p:spPr>
          <a:xfrm>
            <a:off x="2503183" y="484931"/>
            <a:ext cx="4104977" cy="4104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2215456" y="2584801"/>
            <a:ext cx="4713089" cy="929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" name="Google Shape;57;p14"/>
          <p:cNvGrpSpPr/>
          <p:nvPr/>
        </p:nvGrpSpPr>
        <p:grpSpPr>
          <a:xfrm>
            <a:off x="6965731" y="4254000"/>
            <a:ext cx="2934932" cy="379745"/>
            <a:chOff x="358720" y="285496"/>
            <a:chExt cx="3913243" cy="506326"/>
          </a:xfrm>
        </p:grpSpPr>
        <p:cxnSp>
          <p:nvCxnSpPr>
            <p:cNvPr id="58" name="Google Shape;58;p14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9" name="Google Shape;59;p14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864755" y="1332003"/>
            <a:ext cx="3414489" cy="165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14"/>
          <p:cNvCxnSpPr/>
          <p:nvPr/>
        </p:nvCxnSpPr>
        <p:spPr>
          <a:xfrm>
            <a:off x="1782790" y="46337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3" name="Google Shape;63;p14"/>
          <p:cNvGrpSpPr/>
          <p:nvPr/>
        </p:nvGrpSpPr>
        <p:grpSpPr>
          <a:xfrm rot="10800000">
            <a:off x="8611615" y="105186"/>
            <a:ext cx="452027" cy="432994"/>
            <a:chOff x="781297" y="5586292"/>
            <a:chExt cx="602703" cy="577326"/>
          </a:xfrm>
        </p:grpSpPr>
        <p:sp>
          <p:nvSpPr>
            <p:cNvPr id="64" name="Google Shape;64;p14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6" name="Google Shape;66;p14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2823567" y="2778505"/>
            <a:ext cx="3496865" cy="6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69" name="Google Shape;69;p14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Calibri"/>
              <a:buNone/>
              <a:defRPr sz="4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656248" y="4822181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3" name="Google Shape;233;p30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234" name="Google Shape;234;p30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5" name="Google Shape;235;p30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30"/>
          <p:cNvGrpSpPr/>
          <p:nvPr/>
        </p:nvGrpSpPr>
        <p:grpSpPr>
          <a:xfrm>
            <a:off x="5764490" y="4808041"/>
            <a:ext cx="3379510" cy="361003"/>
            <a:chOff x="5231876" y="2677211"/>
            <a:chExt cx="4506014" cy="481337"/>
          </a:xfrm>
        </p:grpSpPr>
        <p:sp>
          <p:nvSpPr>
            <p:cNvPr id="238" name="Google Shape;238;p30"/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629841" y="1306259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629150" y="1306259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128" name="Google Shape;128;p1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9" name="Google Shape;129;p1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9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רגול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20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20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20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35" name="Google Shape;135;p20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6" name="Google Shape;136;p2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7004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12857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sz="2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2"/>
          </p:nvPr>
        </p:nvSpPr>
        <p:spPr>
          <a:xfrm>
            <a:off x="47009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47" name="Google Shape;147;p21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148" name="Google Shape;148;p21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9" name="Google Shape;149;p21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21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רגול">
  <p:cSld name="1_תרגול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24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2" name="Google Shape;172;p24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73" name="Google Shape;173;p2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4" name="Google Shape;174;p2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2"/>
          </p:nvPr>
        </p:nvSpPr>
        <p:spPr>
          <a:xfrm>
            <a:off x="4706815" y="1369219"/>
            <a:ext cx="380853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5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81" name="Google Shape;181;p2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2" name="Google Shape;182;p2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2">
            <a:alphaModFix/>
          </a:blip>
          <a:srcRect t="45139" b="30974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5484019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>
            <a:spLocks noGrp="1"/>
          </p:cNvSpPr>
          <p:nvPr>
            <p:ph type="pic" idx="2"/>
          </p:nvPr>
        </p:nvSpPr>
        <p:spPr>
          <a:xfrm>
            <a:off x="636887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03" name="Google Shape;203;p27"/>
          <p:cNvGrpSpPr/>
          <p:nvPr/>
        </p:nvGrpSpPr>
        <p:grpSpPr>
          <a:xfrm>
            <a:off x="8115486" y="4716738"/>
            <a:ext cx="7746405" cy="125623"/>
            <a:chOff x="10668248" y="5893696"/>
            <a:chExt cx="10328540" cy="167498"/>
          </a:xfrm>
        </p:grpSpPr>
        <p:cxnSp>
          <p:nvCxnSpPr>
            <p:cNvPr id="204" name="Google Shape;204;p27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5" name="Google Shape;205;p27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269040" y="50261"/>
            <a:ext cx="2934932" cy="379745"/>
            <a:chOff x="358720" y="6187719"/>
            <a:chExt cx="3913243" cy="506326"/>
          </a:xfrm>
        </p:grpSpPr>
        <p:cxnSp>
          <p:nvCxnSpPr>
            <p:cNvPr id="207" name="Google Shape;207;p27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8" name="Google Shape;208;p27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5484019" y="1656641"/>
            <a:ext cx="2949178" cy="273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2">
            <a:alphaModFix/>
          </a:blip>
          <a:srcRect l="95847" t="70" b="-72"/>
          <a:stretch/>
        </p:blipFill>
        <p:spPr>
          <a:xfrm>
            <a:off x="8764254" y="0"/>
            <a:ext cx="3797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>
            <a:spLocks noGrp="1"/>
          </p:cNvSpPr>
          <p:nvPr>
            <p:ph type="pic" idx="2"/>
          </p:nvPr>
        </p:nvSpPr>
        <p:spPr>
          <a:xfrm>
            <a:off x="762000" y="57936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ctrTitle"/>
          </p:nvPr>
        </p:nvSpPr>
        <p:spPr>
          <a:xfrm>
            <a:off x="328176" y="4157653"/>
            <a:ext cx="856407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15" name="Google Shape;215;p28"/>
          <p:cNvGrpSpPr/>
          <p:nvPr/>
        </p:nvGrpSpPr>
        <p:grpSpPr>
          <a:xfrm>
            <a:off x="648784" y="267702"/>
            <a:ext cx="8266616" cy="379745"/>
            <a:chOff x="865046" y="356936"/>
            <a:chExt cx="11022154" cy="506326"/>
          </a:xfrm>
        </p:grpSpPr>
        <p:cxnSp>
          <p:nvCxnSpPr>
            <p:cNvPr id="216" name="Google Shape;216;p28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7" name="Google Shape;217;p28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28"/>
          <p:cNvSpPr/>
          <p:nvPr/>
        </p:nvSpPr>
        <p:spPr>
          <a:xfrm rot="10800000">
            <a:off x="8836143" y="367123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9"/>
          <p:cNvCxnSpPr/>
          <p:nvPr/>
        </p:nvCxnSpPr>
        <p:spPr>
          <a:xfrm>
            <a:off x="648784" y="399193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29"/>
          <p:cNvSpPr/>
          <p:nvPr/>
        </p:nvSpPr>
        <p:spPr>
          <a:xfrm rot="-54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585973" y="341182"/>
            <a:ext cx="125623" cy="125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1377851" y="1243121"/>
            <a:ext cx="6388298" cy="260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25" name="Google Shape;225;p29"/>
          <p:cNvCxnSpPr/>
          <p:nvPr/>
        </p:nvCxnSpPr>
        <p:spPr>
          <a:xfrm>
            <a:off x="594745" y="41300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29"/>
          <p:cNvSpPr/>
          <p:nvPr/>
        </p:nvSpPr>
        <p:spPr>
          <a:xfrm rot="10800000">
            <a:off x="8179182" y="1714666"/>
            <a:ext cx="315118" cy="3151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29"/>
          <p:cNvCxnSpPr/>
          <p:nvPr/>
        </p:nvCxnSpPr>
        <p:spPr>
          <a:xfrm>
            <a:off x="306371" y="4689730"/>
            <a:ext cx="2111604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29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9" r:id="rId5"/>
    <p:sldLayoutId id="2147483670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312">
          <p15:clr>
            <a:srgbClr val="F26B43"/>
          </p15:clr>
        </p15:guide>
        <p15:guide id="2" orient="horz" pos="5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B8025C9-FEA7-4E1D-A5C8-91A31F90F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787" y="939998"/>
            <a:ext cx="5860764" cy="3263504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he-IL" sz="4000" b="1" dirty="0"/>
              <a:t>נטיית פועל בזמן עבר</a:t>
            </a:r>
          </a:p>
          <a:p>
            <a:pPr algn="ctr">
              <a:lnSpc>
                <a:spcPct val="200000"/>
              </a:lnSpc>
            </a:pPr>
            <a:r>
              <a:rPr lang="he-IL" sz="4000" b="1" dirty="0"/>
              <a:t>כיתה "ד"</a:t>
            </a:r>
          </a:p>
        </p:txBody>
      </p:sp>
    </p:spTree>
    <p:extLst>
      <p:ext uri="{BB962C8B-B14F-4D97-AF65-F5344CB8AC3E}">
        <p14:creationId xmlns:p14="http://schemas.microsoft.com/office/powerpoint/2010/main" val="400079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679F40FA-F8AC-42FF-8D23-1290A878F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2787" y="685972"/>
            <a:ext cx="882856" cy="726389"/>
          </a:xfrm>
        </p:spPr>
        <p:txBody>
          <a:bodyPr/>
          <a:lstStyle/>
          <a:p>
            <a:r>
              <a:rPr lang="he-IL" b="1" dirty="0">
                <a:highlight>
                  <a:srgbClr val="FFFF00"/>
                </a:highlight>
              </a:rPr>
              <a:t>אֲנִי</a:t>
            </a:r>
            <a:br>
              <a:rPr lang="ar-SA" b="1" dirty="0">
                <a:highlight>
                  <a:srgbClr val="FFFF00"/>
                </a:highlight>
              </a:rPr>
            </a:br>
            <a:r>
              <a:rPr lang="ar-SA" b="1" dirty="0">
                <a:highlight>
                  <a:srgbClr val="FFFF00"/>
                </a:highlight>
              </a:rPr>
              <a:t>أنا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4" name="כותרת 2">
            <a:extLst>
              <a:ext uri="{FF2B5EF4-FFF2-40B4-BE49-F238E27FC236}">
                <a16:creationId xmlns:a16="http://schemas.microsoft.com/office/drawing/2014/main" id="{4242DAEC-ABCC-42C2-801D-6849939DD245}"/>
              </a:ext>
            </a:extLst>
          </p:cNvPr>
          <p:cNvSpPr txBox="1">
            <a:spLocks/>
          </p:cNvSpPr>
          <p:nvPr/>
        </p:nvSpPr>
        <p:spPr>
          <a:xfrm>
            <a:off x="6158424" y="674701"/>
            <a:ext cx="114458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1" dirty="0">
                <a:highlight>
                  <a:srgbClr val="FFFF00"/>
                </a:highlight>
              </a:rPr>
              <a:t>אַתָה</a:t>
            </a:r>
            <a:br>
              <a:rPr lang="ar-SA" b="1" dirty="0">
                <a:highlight>
                  <a:srgbClr val="FFFF00"/>
                </a:highlight>
              </a:rPr>
            </a:br>
            <a:r>
              <a:rPr lang="ar-SA" b="1" dirty="0">
                <a:highlight>
                  <a:srgbClr val="FFFF00"/>
                </a:highlight>
              </a:rPr>
              <a:t>أنتَ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5" name="כותרת 2">
            <a:extLst>
              <a:ext uri="{FF2B5EF4-FFF2-40B4-BE49-F238E27FC236}">
                <a16:creationId xmlns:a16="http://schemas.microsoft.com/office/drawing/2014/main" id="{938FBF48-56A1-4CB7-8214-AD845D8FAF43}"/>
              </a:ext>
            </a:extLst>
          </p:cNvPr>
          <p:cNvSpPr txBox="1">
            <a:spLocks/>
          </p:cNvSpPr>
          <p:nvPr/>
        </p:nvSpPr>
        <p:spPr>
          <a:xfrm>
            <a:off x="5352756" y="633953"/>
            <a:ext cx="114458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1" dirty="0">
                <a:highlight>
                  <a:srgbClr val="FFFF00"/>
                </a:highlight>
              </a:rPr>
              <a:t>אַתְ</a:t>
            </a:r>
            <a:br>
              <a:rPr lang="ar-SA" b="1" dirty="0">
                <a:highlight>
                  <a:srgbClr val="FFFF00"/>
                </a:highlight>
              </a:rPr>
            </a:br>
            <a:r>
              <a:rPr lang="ar-SA" b="1" dirty="0">
                <a:highlight>
                  <a:srgbClr val="FFFF00"/>
                </a:highlight>
              </a:rPr>
              <a:t>أنتِ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6" name="כותרת 2">
            <a:extLst>
              <a:ext uri="{FF2B5EF4-FFF2-40B4-BE49-F238E27FC236}">
                <a16:creationId xmlns:a16="http://schemas.microsoft.com/office/drawing/2014/main" id="{1EA04A7D-505B-40D1-A7CE-9CC4F2589613}"/>
              </a:ext>
            </a:extLst>
          </p:cNvPr>
          <p:cNvSpPr txBox="1">
            <a:spLocks/>
          </p:cNvSpPr>
          <p:nvPr/>
        </p:nvSpPr>
        <p:spPr>
          <a:xfrm>
            <a:off x="3254128" y="539277"/>
            <a:ext cx="114458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1" dirty="0">
                <a:highlight>
                  <a:srgbClr val="FFFF00"/>
                </a:highlight>
              </a:rPr>
              <a:t>הִיא</a:t>
            </a:r>
            <a:br>
              <a:rPr lang="ar-SA" b="1" dirty="0">
                <a:highlight>
                  <a:srgbClr val="FFFF00"/>
                </a:highlight>
              </a:rPr>
            </a:br>
            <a:r>
              <a:rPr lang="ar-SA" b="1" dirty="0">
                <a:highlight>
                  <a:srgbClr val="FFFF00"/>
                </a:highlight>
              </a:rPr>
              <a:t>هي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7" name="כותרת 2">
            <a:extLst>
              <a:ext uri="{FF2B5EF4-FFF2-40B4-BE49-F238E27FC236}">
                <a16:creationId xmlns:a16="http://schemas.microsoft.com/office/drawing/2014/main" id="{D9FF321D-931F-4A3E-9FA1-54B7806D1F55}"/>
              </a:ext>
            </a:extLst>
          </p:cNvPr>
          <p:cNvSpPr txBox="1">
            <a:spLocks/>
          </p:cNvSpPr>
          <p:nvPr/>
        </p:nvSpPr>
        <p:spPr>
          <a:xfrm>
            <a:off x="4325169" y="633953"/>
            <a:ext cx="114458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1" dirty="0">
                <a:highlight>
                  <a:srgbClr val="FFFF00"/>
                </a:highlight>
              </a:rPr>
              <a:t>הוּא</a:t>
            </a:r>
            <a:br>
              <a:rPr lang="ar-SA" b="1" dirty="0">
                <a:highlight>
                  <a:srgbClr val="FFFF00"/>
                </a:highlight>
              </a:rPr>
            </a:br>
            <a:r>
              <a:rPr lang="ar-SA" b="1" dirty="0">
                <a:highlight>
                  <a:srgbClr val="FFFF00"/>
                </a:highlight>
              </a:rPr>
              <a:t>هو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18C0EC23-2030-4737-A94D-2ACC330CE9BA}"/>
              </a:ext>
            </a:extLst>
          </p:cNvPr>
          <p:cNvSpPr txBox="1">
            <a:spLocks/>
          </p:cNvSpPr>
          <p:nvPr/>
        </p:nvSpPr>
        <p:spPr>
          <a:xfrm>
            <a:off x="1965581" y="608203"/>
            <a:ext cx="114458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1" dirty="0">
                <a:highlight>
                  <a:srgbClr val="FFFF00"/>
                </a:highlight>
              </a:rPr>
              <a:t>הֵם</a:t>
            </a:r>
            <a:br>
              <a:rPr lang="ar-SA" b="1" dirty="0">
                <a:highlight>
                  <a:srgbClr val="FFFF00"/>
                </a:highlight>
              </a:rPr>
            </a:br>
            <a:r>
              <a:rPr lang="ar-SA" b="1" dirty="0">
                <a:highlight>
                  <a:srgbClr val="FFFF00"/>
                </a:highlight>
              </a:rPr>
              <a:t>هم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9" name="כותרת 2">
            <a:extLst>
              <a:ext uri="{FF2B5EF4-FFF2-40B4-BE49-F238E27FC236}">
                <a16:creationId xmlns:a16="http://schemas.microsoft.com/office/drawing/2014/main" id="{BFE2060D-7261-4C0C-AA0B-EE2D6FF8F15D}"/>
              </a:ext>
            </a:extLst>
          </p:cNvPr>
          <p:cNvSpPr txBox="1">
            <a:spLocks/>
          </p:cNvSpPr>
          <p:nvPr/>
        </p:nvSpPr>
        <p:spPr>
          <a:xfrm>
            <a:off x="600104" y="564475"/>
            <a:ext cx="114458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b="1" dirty="0">
                <a:highlight>
                  <a:srgbClr val="FFFF00"/>
                </a:highlight>
              </a:rPr>
              <a:t>הֵן</a:t>
            </a:r>
            <a:br>
              <a:rPr lang="ar-SA" b="1" dirty="0">
                <a:highlight>
                  <a:srgbClr val="FFFF00"/>
                </a:highlight>
              </a:rPr>
            </a:br>
            <a:r>
              <a:rPr lang="ar-SA" b="1" dirty="0">
                <a:highlight>
                  <a:srgbClr val="FFFF00"/>
                </a:highlight>
              </a:rPr>
              <a:t>هُنَّ</a:t>
            </a:r>
            <a:endParaRPr lang="he-IL" b="1" dirty="0">
              <a:highlight>
                <a:srgbClr val="FFFF00"/>
              </a:highlight>
            </a:endParaRPr>
          </a:p>
        </p:txBody>
      </p:sp>
      <p:sp>
        <p:nvSpPr>
          <p:cNvPr id="10" name="כותרת 2">
            <a:extLst>
              <a:ext uri="{FF2B5EF4-FFF2-40B4-BE49-F238E27FC236}">
                <a16:creationId xmlns:a16="http://schemas.microsoft.com/office/drawing/2014/main" id="{D94EBE36-9715-4E3A-A5D7-4480CD9D0E25}"/>
              </a:ext>
            </a:extLst>
          </p:cNvPr>
          <p:cNvSpPr txBox="1">
            <a:spLocks/>
          </p:cNvSpPr>
          <p:nvPr/>
        </p:nvSpPr>
        <p:spPr>
          <a:xfrm>
            <a:off x="8137374" y="1265667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/>
              <a:t>אָמַר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11" name="כותרת 2">
            <a:extLst>
              <a:ext uri="{FF2B5EF4-FFF2-40B4-BE49-F238E27FC236}">
                <a16:creationId xmlns:a16="http://schemas.microsoft.com/office/drawing/2014/main" id="{73AA6E5A-BFA5-4612-954F-AA60BC801769}"/>
              </a:ext>
            </a:extLst>
          </p:cNvPr>
          <p:cNvSpPr txBox="1">
            <a:spLocks/>
          </p:cNvSpPr>
          <p:nvPr/>
        </p:nvSpPr>
        <p:spPr>
          <a:xfrm>
            <a:off x="1992352" y="1281473"/>
            <a:ext cx="114458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000" b="1" dirty="0"/>
              <a:t>אָמְר</a:t>
            </a:r>
            <a:endParaRPr lang="he-IL" sz="3000" b="1" dirty="0">
              <a:solidFill>
                <a:srgbClr val="FF0000"/>
              </a:solidFill>
            </a:endParaRPr>
          </a:p>
        </p:txBody>
      </p:sp>
      <p:sp>
        <p:nvSpPr>
          <p:cNvPr id="12" name="כותרת 2">
            <a:extLst>
              <a:ext uri="{FF2B5EF4-FFF2-40B4-BE49-F238E27FC236}">
                <a16:creationId xmlns:a16="http://schemas.microsoft.com/office/drawing/2014/main" id="{04846D18-6B80-48D8-B053-DFFC13E95628}"/>
              </a:ext>
            </a:extLst>
          </p:cNvPr>
          <p:cNvSpPr txBox="1">
            <a:spLocks/>
          </p:cNvSpPr>
          <p:nvPr/>
        </p:nvSpPr>
        <p:spPr>
          <a:xfrm>
            <a:off x="656204" y="1281472"/>
            <a:ext cx="114458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000" b="1" dirty="0"/>
              <a:t>אָמְר</a:t>
            </a:r>
            <a:endParaRPr lang="he-IL" sz="3000" b="1" dirty="0">
              <a:solidFill>
                <a:srgbClr val="FF0000"/>
              </a:solidFill>
            </a:endParaRPr>
          </a:p>
        </p:txBody>
      </p:sp>
      <p:sp>
        <p:nvSpPr>
          <p:cNvPr id="13" name="כותרת 2">
            <a:extLst>
              <a:ext uri="{FF2B5EF4-FFF2-40B4-BE49-F238E27FC236}">
                <a16:creationId xmlns:a16="http://schemas.microsoft.com/office/drawing/2014/main" id="{EBB1ABD7-6656-4E3A-B47B-62E5BF0DF88D}"/>
              </a:ext>
            </a:extLst>
          </p:cNvPr>
          <p:cNvSpPr txBox="1">
            <a:spLocks/>
          </p:cNvSpPr>
          <p:nvPr/>
        </p:nvSpPr>
        <p:spPr>
          <a:xfrm>
            <a:off x="3671112" y="1289831"/>
            <a:ext cx="767936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אָמְרָ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14" name="כותרת 2">
            <a:extLst>
              <a:ext uri="{FF2B5EF4-FFF2-40B4-BE49-F238E27FC236}">
                <a16:creationId xmlns:a16="http://schemas.microsoft.com/office/drawing/2014/main" id="{59CFA9D2-ED61-4DC9-915C-6B4592607C8B}"/>
              </a:ext>
            </a:extLst>
          </p:cNvPr>
          <p:cNvSpPr txBox="1">
            <a:spLocks/>
          </p:cNvSpPr>
          <p:nvPr/>
        </p:nvSpPr>
        <p:spPr>
          <a:xfrm>
            <a:off x="4435000" y="1295774"/>
            <a:ext cx="114458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אָמְר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15" name="כותרת 2">
            <a:extLst>
              <a:ext uri="{FF2B5EF4-FFF2-40B4-BE49-F238E27FC236}">
                <a16:creationId xmlns:a16="http://schemas.microsoft.com/office/drawing/2014/main" id="{1F209D73-1724-483E-B3A9-2A6A98CCA0F5}"/>
              </a:ext>
            </a:extLst>
          </p:cNvPr>
          <p:cNvSpPr txBox="1">
            <a:spLocks/>
          </p:cNvSpPr>
          <p:nvPr/>
        </p:nvSpPr>
        <p:spPr>
          <a:xfrm>
            <a:off x="6429933" y="1277363"/>
            <a:ext cx="942783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אָמַרְ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16" name="כותרת 2">
            <a:extLst>
              <a:ext uri="{FF2B5EF4-FFF2-40B4-BE49-F238E27FC236}">
                <a16:creationId xmlns:a16="http://schemas.microsoft.com/office/drawing/2014/main" id="{9597A213-3799-4D98-B564-CA401CA5852D}"/>
              </a:ext>
            </a:extLst>
          </p:cNvPr>
          <p:cNvSpPr txBox="1">
            <a:spLocks/>
          </p:cNvSpPr>
          <p:nvPr/>
        </p:nvSpPr>
        <p:spPr>
          <a:xfrm>
            <a:off x="8137374" y="1992056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שָׁבַר</a:t>
            </a:r>
          </a:p>
        </p:txBody>
      </p:sp>
      <p:sp>
        <p:nvSpPr>
          <p:cNvPr id="17" name="כותרת 2">
            <a:extLst>
              <a:ext uri="{FF2B5EF4-FFF2-40B4-BE49-F238E27FC236}">
                <a16:creationId xmlns:a16="http://schemas.microsoft.com/office/drawing/2014/main" id="{EC4FBE57-60A0-4947-8A3D-E537F0B366F4}"/>
              </a:ext>
            </a:extLst>
          </p:cNvPr>
          <p:cNvSpPr txBox="1">
            <a:spLocks/>
          </p:cNvSpPr>
          <p:nvPr/>
        </p:nvSpPr>
        <p:spPr>
          <a:xfrm>
            <a:off x="7478361" y="1276938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אָמַרְ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18" name="כותרת 2">
            <a:extLst>
              <a:ext uri="{FF2B5EF4-FFF2-40B4-BE49-F238E27FC236}">
                <a16:creationId xmlns:a16="http://schemas.microsoft.com/office/drawing/2014/main" id="{EE2ECA95-B98C-48B0-A9DD-371EAC5F0494}"/>
              </a:ext>
            </a:extLst>
          </p:cNvPr>
          <p:cNvSpPr txBox="1">
            <a:spLocks/>
          </p:cNvSpPr>
          <p:nvPr/>
        </p:nvSpPr>
        <p:spPr>
          <a:xfrm>
            <a:off x="8137374" y="2788250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כָּתַב</a:t>
            </a:r>
          </a:p>
        </p:txBody>
      </p:sp>
      <p:sp>
        <p:nvSpPr>
          <p:cNvPr id="19" name="כותרת 2">
            <a:extLst>
              <a:ext uri="{FF2B5EF4-FFF2-40B4-BE49-F238E27FC236}">
                <a16:creationId xmlns:a16="http://schemas.microsoft.com/office/drawing/2014/main" id="{ED35A506-5E39-416E-91F6-81E7C52420C6}"/>
              </a:ext>
            </a:extLst>
          </p:cNvPr>
          <p:cNvSpPr txBox="1">
            <a:spLocks/>
          </p:cNvSpPr>
          <p:nvPr/>
        </p:nvSpPr>
        <p:spPr>
          <a:xfrm>
            <a:off x="8137374" y="3584444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פָּתַח</a:t>
            </a:r>
          </a:p>
        </p:txBody>
      </p:sp>
      <p:sp>
        <p:nvSpPr>
          <p:cNvPr id="20" name="כותרת 2">
            <a:extLst>
              <a:ext uri="{FF2B5EF4-FFF2-40B4-BE49-F238E27FC236}">
                <a16:creationId xmlns:a16="http://schemas.microsoft.com/office/drawing/2014/main" id="{5A8FE2A5-CD05-498E-A722-4DF0A276D5E0}"/>
              </a:ext>
            </a:extLst>
          </p:cNvPr>
          <p:cNvSpPr txBox="1">
            <a:spLocks/>
          </p:cNvSpPr>
          <p:nvPr/>
        </p:nvSpPr>
        <p:spPr>
          <a:xfrm>
            <a:off x="3213166" y="1312030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ה</a:t>
            </a:r>
          </a:p>
        </p:txBody>
      </p:sp>
      <p:sp>
        <p:nvSpPr>
          <p:cNvPr id="21" name="כותרת 2">
            <a:extLst>
              <a:ext uri="{FF2B5EF4-FFF2-40B4-BE49-F238E27FC236}">
                <a16:creationId xmlns:a16="http://schemas.microsoft.com/office/drawing/2014/main" id="{C11D56A8-5924-4CC6-898B-F0A287D96D4D}"/>
              </a:ext>
            </a:extLst>
          </p:cNvPr>
          <p:cNvSpPr txBox="1">
            <a:spLocks/>
          </p:cNvSpPr>
          <p:nvPr/>
        </p:nvSpPr>
        <p:spPr>
          <a:xfrm>
            <a:off x="7036932" y="1276938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 err="1">
                <a:solidFill>
                  <a:srgbClr val="FF0000"/>
                </a:solidFill>
              </a:rPr>
              <a:t>תִי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22" name="כותרת 2">
            <a:extLst>
              <a:ext uri="{FF2B5EF4-FFF2-40B4-BE49-F238E27FC236}">
                <a16:creationId xmlns:a16="http://schemas.microsoft.com/office/drawing/2014/main" id="{2CB2E53F-5DFB-49FD-BBD6-A93308ECE79E}"/>
              </a:ext>
            </a:extLst>
          </p:cNvPr>
          <p:cNvSpPr txBox="1">
            <a:spLocks/>
          </p:cNvSpPr>
          <p:nvPr/>
        </p:nvSpPr>
        <p:spPr>
          <a:xfrm>
            <a:off x="7372304" y="1980785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שָׁבַרְ</a:t>
            </a:r>
          </a:p>
        </p:txBody>
      </p:sp>
      <p:sp>
        <p:nvSpPr>
          <p:cNvPr id="23" name="כותרת 2">
            <a:extLst>
              <a:ext uri="{FF2B5EF4-FFF2-40B4-BE49-F238E27FC236}">
                <a16:creationId xmlns:a16="http://schemas.microsoft.com/office/drawing/2014/main" id="{E919CB7E-447F-4634-9FDF-658C5F55B378}"/>
              </a:ext>
            </a:extLst>
          </p:cNvPr>
          <p:cNvSpPr txBox="1">
            <a:spLocks/>
          </p:cNvSpPr>
          <p:nvPr/>
        </p:nvSpPr>
        <p:spPr>
          <a:xfrm>
            <a:off x="7081029" y="1980785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 err="1">
                <a:solidFill>
                  <a:srgbClr val="FF0000"/>
                </a:solidFill>
              </a:rPr>
              <a:t>תִי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24" name="כותרת 2">
            <a:extLst>
              <a:ext uri="{FF2B5EF4-FFF2-40B4-BE49-F238E27FC236}">
                <a16:creationId xmlns:a16="http://schemas.microsoft.com/office/drawing/2014/main" id="{C12E717B-0B2F-49D3-A9D8-2342CE39F296}"/>
              </a:ext>
            </a:extLst>
          </p:cNvPr>
          <p:cNvSpPr txBox="1">
            <a:spLocks/>
          </p:cNvSpPr>
          <p:nvPr/>
        </p:nvSpPr>
        <p:spPr>
          <a:xfrm>
            <a:off x="7372304" y="2752987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כָּתַב</a:t>
            </a:r>
          </a:p>
        </p:txBody>
      </p:sp>
      <p:sp>
        <p:nvSpPr>
          <p:cNvPr id="25" name="כותרת 2">
            <a:extLst>
              <a:ext uri="{FF2B5EF4-FFF2-40B4-BE49-F238E27FC236}">
                <a16:creationId xmlns:a16="http://schemas.microsoft.com/office/drawing/2014/main" id="{8E805598-ABE3-4278-95FA-313B40888E8F}"/>
              </a:ext>
            </a:extLst>
          </p:cNvPr>
          <p:cNvSpPr txBox="1">
            <a:spLocks/>
          </p:cNvSpPr>
          <p:nvPr/>
        </p:nvSpPr>
        <p:spPr>
          <a:xfrm>
            <a:off x="7092696" y="2752987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 err="1">
                <a:solidFill>
                  <a:srgbClr val="FF0000"/>
                </a:solidFill>
              </a:rPr>
              <a:t>תִי</a:t>
            </a:r>
            <a:endParaRPr lang="he-IL" sz="2800" b="1" dirty="0">
              <a:solidFill>
                <a:srgbClr val="FF0000"/>
              </a:solidFill>
            </a:endParaRPr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33D4162F-215B-4914-9C9E-E7EF296256E9}"/>
              </a:ext>
            </a:extLst>
          </p:cNvPr>
          <p:cNvCxnSpPr/>
          <p:nvPr/>
        </p:nvCxnSpPr>
        <p:spPr>
          <a:xfrm>
            <a:off x="7211964" y="0"/>
            <a:ext cx="73417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כותרת 2">
            <a:extLst>
              <a:ext uri="{FF2B5EF4-FFF2-40B4-BE49-F238E27FC236}">
                <a16:creationId xmlns:a16="http://schemas.microsoft.com/office/drawing/2014/main" id="{409B0025-C375-4B8D-B431-22EE17703190}"/>
              </a:ext>
            </a:extLst>
          </p:cNvPr>
          <p:cNvSpPr txBox="1">
            <a:spLocks/>
          </p:cNvSpPr>
          <p:nvPr/>
        </p:nvSpPr>
        <p:spPr>
          <a:xfrm>
            <a:off x="6457011" y="1969689"/>
            <a:ext cx="942783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שָׁבַרְ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29" name="כותרת 2">
            <a:extLst>
              <a:ext uri="{FF2B5EF4-FFF2-40B4-BE49-F238E27FC236}">
                <a16:creationId xmlns:a16="http://schemas.microsoft.com/office/drawing/2014/main" id="{7F30E751-2384-4E80-99FF-7376A4D0FD1B}"/>
              </a:ext>
            </a:extLst>
          </p:cNvPr>
          <p:cNvSpPr txBox="1">
            <a:spLocks/>
          </p:cNvSpPr>
          <p:nvPr/>
        </p:nvSpPr>
        <p:spPr>
          <a:xfrm>
            <a:off x="6489447" y="2742664"/>
            <a:ext cx="942783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כָּתַבְ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0" name="כותרת 2">
            <a:extLst>
              <a:ext uri="{FF2B5EF4-FFF2-40B4-BE49-F238E27FC236}">
                <a16:creationId xmlns:a16="http://schemas.microsoft.com/office/drawing/2014/main" id="{1F7DDE78-E853-4CE9-ACD6-AA147C8C8B88}"/>
              </a:ext>
            </a:extLst>
          </p:cNvPr>
          <p:cNvSpPr txBox="1">
            <a:spLocks/>
          </p:cNvSpPr>
          <p:nvPr/>
        </p:nvSpPr>
        <p:spPr>
          <a:xfrm>
            <a:off x="5500168" y="1295774"/>
            <a:ext cx="942783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אָמַרְ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כותרת 2">
            <a:extLst>
              <a:ext uri="{FF2B5EF4-FFF2-40B4-BE49-F238E27FC236}">
                <a16:creationId xmlns:a16="http://schemas.microsoft.com/office/drawing/2014/main" id="{D1814389-D97E-49EA-9694-2B058B69351C}"/>
              </a:ext>
            </a:extLst>
          </p:cNvPr>
          <p:cNvSpPr txBox="1">
            <a:spLocks/>
          </p:cNvSpPr>
          <p:nvPr/>
        </p:nvSpPr>
        <p:spPr>
          <a:xfrm>
            <a:off x="5529183" y="1984824"/>
            <a:ext cx="942783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שָׁבַרְ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2" name="כותרת 2">
            <a:extLst>
              <a:ext uri="{FF2B5EF4-FFF2-40B4-BE49-F238E27FC236}">
                <a16:creationId xmlns:a16="http://schemas.microsoft.com/office/drawing/2014/main" id="{7ABACC6E-7883-4585-AB41-2712AEE9CEF6}"/>
              </a:ext>
            </a:extLst>
          </p:cNvPr>
          <p:cNvSpPr txBox="1">
            <a:spLocks/>
          </p:cNvSpPr>
          <p:nvPr/>
        </p:nvSpPr>
        <p:spPr>
          <a:xfrm>
            <a:off x="5567998" y="2735097"/>
            <a:ext cx="942783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/>
              <a:t>כָּתַבְ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3" name="כותרת 2">
            <a:extLst>
              <a:ext uri="{FF2B5EF4-FFF2-40B4-BE49-F238E27FC236}">
                <a16:creationId xmlns:a16="http://schemas.microsoft.com/office/drawing/2014/main" id="{3F6C4E57-40EA-4859-B491-8B17CD6BB41C}"/>
              </a:ext>
            </a:extLst>
          </p:cNvPr>
          <p:cNvSpPr txBox="1">
            <a:spLocks/>
          </p:cNvSpPr>
          <p:nvPr/>
        </p:nvSpPr>
        <p:spPr>
          <a:xfrm>
            <a:off x="6037922" y="1273569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תָ</a:t>
            </a:r>
          </a:p>
        </p:txBody>
      </p:sp>
      <p:sp>
        <p:nvSpPr>
          <p:cNvPr id="34" name="כותרת 2">
            <a:extLst>
              <a:ext uri="{FF2B5EF4-FFF2-40B4-BE49-F238E27FC236}">
                <a16:creationId xmlns:a16="http://schemas.microsoft.com/office/drawing/2014/main" id="{E100653F-BE28-4ABE-8A1E-953F1AE87B59}"/>
              </a:ext>
            </a:extLst>
          </p:cNvPr>
          <p:cNvSpPr txBox="1">
            <a:spLocks/>
          </p:cNvSpPr>
          <p:nvPr/>
        </p:nvSpPr>
        <p:spPr>
          <a:xfrm>
            <a:off x="6066042" y="1978044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תָ</a:t>
            </a:r>
          </a:p>
        </p:txBody>
      </p:sp>
      <p:sp>
        <p:nvSpPr>
          <p:cNvPr id="35" name="כותרת 2">
            <a:extLst>
              <a:ext uri="{FF2B5EF4-FFF2-40B4-BE49-F238E27FC236}">
                <a16:creationId xmlns:a16="http://schemas.microsoft.com/office/drawing/2014/main" id="{3035ED13-0537-4AB2-98D5-459305D22162}"/>
              </a:ext>
            </a:extLst>
          </p:cNvPr>
          <p:cNvSpPr txBox="1">
            <a:spLocks/>
          </p:cNvSpPr>
          <p:nvPr/>
        </p:nvSpPr>
        <p:spPr>
          <a:xfrm>
            <a:off x="6126034" y="2750232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תָ</a:t>
            </a:r>
          </a:p>
        </p:txBody>
      </p: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B68D9E55-7AF5-4713-B390-916EE3CF5E4B}"/>
              </a:ext>
            </a:extLst>
          </p:cNvPr>
          <p:cNvCxnSpPr/>
          <p:nvPr/>
        </p:nvCxnSpPr>
        <p:spPr>
          <a:xfrm>
            <a:off x="6259425" y="-216500"/>
            <a:ext cx="73417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כותרת 2">
            <a:extLst>
              <a:ext uri="{FF2B5EF4-FFF2-40B4-BE49-F238E27FC236}">
                <a16:creationId xmlns:a16="http://schemas.microsoft.com/office/drawing/2014/main" id="{077E33EE-26EF-4C62-8E42-BAD75FA636C1}"/>
              </a:ext>
            </a:extLst>
          </p:cNvPr>
          <p:cNvSpPr txBox="1">
            <a:spLocks/>
          </p:cNvSpPr>
          <p:nvPr/>
        </p:nvSpPr>
        <p:spPr>
          <a:xfrm>
            <a:off x="5135057" y="1290864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תְ</a:t>
            </a:r>
          </a:p>
        </p:txBody>
      </p:sp>
      <p:sp>
        <p:nvSpPr>
          <p:cNvPr id="38" name="כותרת 2">
            <a:extLst>
              <a:ext uri="{FF2B5EF4-FFF2-40B4-BE49-F238E27FC236}">
                <a16:creationId xmlns:a16="http://schemas.microsoft.com/office/drawing/2014/main" id="{36E412BF-079B-4D8B-A3A0-4A2A03F2F5E3}"/>
              </a:ext>
            </a:extLst>
          </p:cNvPr>
          <p:cNvSpPr txBox="1">
            <a:spLocks/>
          </p:cNvSpPr>
          <p:nvPr/>
        </p:nvSpPr>
        <p:spPr>
          <a:xfrm>
            <a:off x="5155065" y="1984824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תְ</a:t>
            </a:r>
          </a:p>
        </p:txBody>
      </p:sp>
      <p:sp>
        <p:nvSpPr>
          <p:cNvPr id="39" name="כותרת 2">
            <a:extLst>
              <a:ext uri="{FF2B5EF4-FFF2-40B4-BE49-F238E27FC236}">
                <a16:creationId xmlns:a16="http://schemas.microsoft.com/office/drawing/2014/main" id="{A9F37D11-150C-4BB0-BC5B-BEC3EC8A7A02}"/>
              </a:ext>
            </a:extLst>
          </p:cNvPr>
          <p:cNvSpPr txBox="1">
            <a:spLocks/>
          </p:cNvSpPr>
          <p:nvPr/>
        </p:nvSpPr>
        <p:spPr>
          <a:xfrm>
            <a:off x="5210354" y="2732379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תְ</a:t>
            </a:r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4A6B2933-6DC7-4D6E-A988-0B0EFE328336}"/>
              </a:ext>
            </a:extLst>
          </p:cNvPr>
          <p:cNvCxnSpPr/>
          <p:nvPr/>
        </p:nvCxnSpPr>
        <p:spPr>
          <a:xfrm>
            <a:off x="5329792" y="-23460"/>
            <a:ext cx="73417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כותרת 2">
            <a:extLst>
              <a:ext uri="{FF2B5EF4-FFF2-40B4-BE49-F238E27FC236}">
                <a16:creationId xmlns:a16="http://schemas.microsoft.com/office/drawing/2014/main" id="{2A804E7D-154A-4B7B-999D-1F2739FD1D7D}"/>
              </a:ext>
            </a:extLst>
          </p:cNvPr>
          <p:cNvSpPr txBox="1">
            <a:spLocks/>
          </p:cNvSpPr>
          <p:nvPr/>
        </p:nvSpPr>
        <p:spPr>
          <a:xfrm>
            <a:off x="4376319" y="2038419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שָׁבַר</a:t>
            </a:r>
          </a:p>
        </p:txBody>
      </p:sp>
      <p:sp>
        <p:nvSpPr>
          <p:cNvPr id="42" name="כותרת 2">
            <a:extLst>
              <a:ext uri="{FF2B5EF4-FFF2-40B4-BE49-F238E27FC236}">
                <a16:creationId xmlns:a16="http://schemas.microsoft.com/office/drawing/2014/main" id="{77CDDAEC-783D-4697-94EA-E9F0CE4C1C3A}"/>
              </a:ext>
            </a:extLst>
          </p:cNvPr>
          <p:cNvSpPr txBox="1">
            <a:spLocks/>
          </p:cNvSpPr>
          <p:nvPr/>
        </p:nvSpPr>
        <p:spPr>
          <a:xfrm>
            <a:off x="4412408" y="2771480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כָּתַב</a:t>
            </a:r>
          </a:p>
        </p:txBody>
      </p: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45C08A23-8777-45DE-A7E6-59B3CD19D1F0}"/>
              </a:ext>
            </a:extLst>
          </p:cNvPr>
          <p:cNvCxnSpPr/>
          <p:nvPr/>
        </p:nvCxnSpPr>
        <p:spPr>
          <a:xfrm>
            <a:off x="4447705" y="-23460"/>
            <a:ext cx="73417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כותרת 2">
            <a:extLst>
              <a:ext uri="{FF2B5EF4-FFF2-40B4-BE49-F238E27FC236}">
                <a16:creationId xmlns:a16="http://schemas.microsoft.com/office/drawing/2014/main" id="{5C86344D-55A8-4912-AB06-62D55E4D8FE4}"/>
              </a:ext>
            </a:extLst>
          </p:cNvPr>
          <p:cNvSpPr txBox="1">
            <a:spLocks/>
          </p:cNvSpPr>
          <p:nvPr/>
        </p:nvSpPr>
        <p:spPr>
          <a:xfrm>
            <a:off x="3353480" y="4367089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שׁ</a:t>
            </a:r>
          </a:p>
        </p:txBody>
      </p:sp>
      <p:sp>
        <p:nvSpPr>
          <p:cNvPr id="45" name="כותרת 2">
            <a:extLst>
              <a:ext uri="{FF2B5EF4-FFF2-40B4-BE49-F238E27FC236}">
                <a16:creationId xmlns:a16="http://schemas.microsoft.com/office/drawing/2014/main" id="{8F25ACB6-2A68-4657-BE59-DC5539A990CB}"/>
              </a:ext>
            </a:extLst>
          </p:cNvPr>
          <p:cNvSpPr txBox="1">
            <a:spLocks/>
          </p:cNvSpPr>
          <p:nvPr/>
        </p:nvSpPr>
        <p:spPr>
          <a:xfrm>
            <a:off x="3266236" y="2020611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ה</a:t>
            </a:r>
          </a:p>
        </p:txBody>
      </p:sp>
      <p:sp>
        <p:nvSpPr>
          <p:cNvPr id="46" name="כותרת 2">
            <a:extLst>
              <a:ext uri="{FF2B5EF4-FFF2-40B4-BE49-F238E27FC236}">
                <a16:creationId xmlns:a16="http://schemas.microsoft.com/office/drawing/2014/main" id="{73D04B2A-2511-408C-B9A2-ED5ACDD33CB8}"/>
              </a:ext>
            </a:extLst>
          </p:cNvPr>
          <p:cNvSpPr txBox="1">
            <a:spLocks/>
          </p:cNvSpPr>
          <p:nvPr/>
        </p:nvSpPr>
        <p:spPr>
          <a:xfrm>
            <a:off x="3569997" y="2763256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כָּתְבָ</a:t>
            </a:r>
          </a:p>
        </p:txBody>
      </p:sp>
      <p:sp>
        <p:nvSpPr>
          <p:cNvPr id="47" name="כותרת 2">
            <a:extLst>
              <a:ext uri="{FF2B5EF4-FFF2-40B4-BE49-F238E27FC236}">
                <a16:creationId xmlns:a16="http://schemas.microsoft.com/office/drawing/2014/main" id="{84F663EA-8971-4759-8FEB-0C8B5DEF48CD}"/>
              </a:ext>
            </a:extLst>
          </p:cNvPr>
          <p:cNvSpPr txBox="1">
            <a:spLocks/>
          </p:cNvSpPr>
          <p:nvPr/>
        </p:nvSpPr>
        <p:spPr>
          <a:xfrm>
            <a:off x="3278941" y="2729192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ה</a:t>
            </a:r>
          </a:p>
        </p:txBody>
      </p: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33CDE8DE-FF91-4390-B74C-B6E2037D3AC6}"/>
              </a:ext>
            </a:extLst>
          </p:cNvPr>
          <p:cNvCxnSpPr/>
          <p:nvPr/>
        </p:nvCxnSpPr>
        <p:spPr>
          <a:xfrm>
            <a:off x="3277600" y="30108"/>
            <a:ext cx="73417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כותרת 2">
            <a:extLst>
              <a:ext uri="{FF2B5EF4-FFF2-40B4-BE49-F238E27FC236}">
                <a16:creationId xmlns:a16="http://schemas.microsoft.com/office/drawing/2014/main" id="{0F4B1C4F-3F79-452F-B616-D7FD31608269}"/>
              </a:ext>
            </a:extLst>
          </p:cNvPr>
          <p:cNvSpPr txBox="1">
            <a:spLocks/>
          </p:cNvSpPr>
          <p:nvPr/>
        </p:nvSpPr>
        <p:spPr>
          <a:xfrm>
            <a:off x="1745927" y="1261883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וּ</a:t>
            </a:r>
          </a:p>
        </p:txBody>
      </p:sp>
      <p:sp>
        <p:nvSpPr>
          <p:cNvPr id="50" name="כותרת 2">
            <a:extLst>
              <a:ext uri="{FF2B5EF4-FFF2-40B4-BE49-F238E27FC236}">
                <a16:creationId xmlns:a16="http://schemas.microsoft.com/office/drawing/2014/main" id="{7404F8C7-3B66-46AB-8983-FE209582AE4B}"/>
              </a:ext>
            </a:extLst>
          </p:cNvPr>
          <p:cNvSpPr txBox="1">
            <a:spLocks/>
          </p:cNvSpPr>
          <p:nvPr/>
        </p:nvSpPr>
        <p:spPr>
          <a:xfrm>
            <a:off x="424754" y="1251655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וּ</a:t>
            </a:r>
          </a:p>
        </p:txBody>
      </p:sp>
      <p:sp>
        <p:nvSpPr>
          <p:cNvPr id="51" name="כותרת 2">
            <a:extLst>
              <a:ext uri="{FF2B5EF4-FFF2-40B4-BE49-F238E27FC236}">
                <a16:creationId xmlns:a16="http://schemas.microsoft.com/office/drawing/2014/main" id="{3802BFF5-9883-4280-8F47-4F001E0AECE6}"/>
              </a:ext>
            </a:extLst>
          </p:cNvPr>
          <p:cNvSpPr txBox="1">
            <a:spLocks/>
          </p:cNvSpPr>
          <p:nvPr/>
        </p:nvSpPr>
        <p:spPr>
          <a:xfrm>
            <a:off x="1988708" y="2004570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שָׁבְר</a:t>
            </a:r>
          </a:p>
        </p:txBody>
      </p:sp>
      <p:sp>
        <p:nvSpPr>
          <p:cNvPr id="52" name="כותרת 2">
            <a:extLst>
              <a:ext uri="{FF2B5EF4-FFF2-40B4-BE49-F238E27FC236}">
                <a16:creationId xmlns:a16="http://schemas.microsoft.com/office/drawing/2014/main" id="{04D34566-D5B0-4049-839B-5E9F71CBF752}"/>
              </a:ext>
            </a:extLst>
          </p:cNvPr>
          <p:cNvSpPr txBox="1">
            <a:spLocks/>
          </p:cNvSpPr>
          <p:nvPr/>
        </p:nvSpPr>
        <p:spPr>
          <a:xfrm>
            <a:off x="574678" y="2005049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שָׁבְר</a:t>
            </a:r>
          </a:p>
        </p:txBody>
      </p:sp>
      <p:sp>
        <p:nvSpPr>
          <p:cNvPr id="53" name="כותרת 2">
            <a:extLst>
              <a:ext uri="{FF2B5EF4-FFF2-40B4-BE49-F238E27FC236}">
                <a16:creationId xmlns:a16="http://schemas.microsoft.com/office/drawing/2014/main" id="{D2C12219-2D22-4B6C-8AD1-095F3F62926E}"/>
              </a:ext>
            </a:extLst>
          </p:cNvPr>
          <p:cNvSpPr txBox="1">
            <a:spLocks/>
          </p:cNvSpPr>
          <p:nvPr/>
        </p:nvSpPr>
        <p:spPr>
          <a:xfrm>
            <a:off x="1739483" y="1981254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וּ</a:t>
            </a:r>
          </a:p>
        </p:txBody>
      </p:sp>
      <p:sp>
        <p:nvSpPr>
          <p:cNvPr id="54" name="כותרת 2">
            <a:extLst>
              <a:ext uri="{FF2B5EF4-FFF2-40B4-BE49-F238E27FC236}">
                <a16:creationId xmlns:a16="http://schemas.microsoft.com/office/drawing/2014/main" id="{B3335A6B-9449-4932-9911-98CD89AEFB43}"/>
              </a:ext>
            </a:extLst>
          </p:cNvPr>
          <p:cNvSpPr txBox="1">
            <a:spLocks/>
          </p:cNvSpPr>
          <p:nvPr/>
        </p:nvSpPr>
        <p:spPr>
          <a:xfrm>
            <a:off x="321844" y="1975779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וּ</a:t>
            </a:r>
          </a:p>
        </p:txBody>
      </p:sp>
      <p:sp>
        <p:nvSpPr>
          <p:cNvPr id="55" name="כותרת 2">
            <a:extLst>
              <a:ext uri="{FF2B5EF4-FFF2-40B4-BE49-F238E27FC236}">
                <a16:creationId xmlns:a16="http://schemas.microsoft.com/office/drawing/2014/main" id="{39A5D185-4740-4F3D-9F0D-160E9BD9C19F}"/>
              </a:ext>
            </a:extLst>
          </p:cNvPr>
          <p:cNvSpPr txBox="1">
            <a:spLocks/>
          </p:cNvSpPr>
          <p:nvPr/>
        </p:nvSpPr>
        <p:spPr>
          <a:xfrm>
            <a:off x="2047033" y="2741887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כָּתְב</a:t>
            </a:r>
          </a:p>
        </p:txBody>
      </p:sp>
      <p:sp>
        <p:nvSpPr>
          <p:cNvPr id="56" name="כותרת 2">
            <a:extLst>
              <a:ext uri="{FF2B5EF4-FFF2-40B4-BE49-F238E27FC236}">
                <a16:creationId xmlns:a16="http://schemas.microsoft.com/office/drawing/2014/main" id="{9904FC42-A353-473E-9B82-0EF6F76BD0AE}"/>
              </a:ext>
            </a:extLst>
          </p:cNvPr>
          <p:cNvSpPr txBox="1">
            <a:spLocks/>
          </p:cNvSpPr>
          <p:nvPr/>
        </p:nvSpPr>
        <p:spPr>
          <a:xfrm>
            <a:off x="603988" y="2741886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b="1" dirty="0">
                <a:solidFill>
                  <a:schemeClr val="tx1"/>
                </a:solidFill>
              </a:rPr>
              <a:t>כָּתְב</a:t>
            </a:r>
          </a:p>
        </p:txBody>
      </p:sp>
      <p:sp>
        <p:nvSpPr>
          <p:cNvPr id="57" name="כותרת 2">
            <a:extLst>
              <a:ext uri="{FF2B5EF4-FFF2-40B4-BE49-F238E27FC236}">
                <a16:creationId xmlns:a16="http://schemas.microsoft.com/office/drawing/2014/main" id="{648E0A10-B36E-4C64-8A12-FDCF279CBCA2}"/>
              </a:ext>
            </a:extLst>
          </p:cNvPr>
          <p:cNvSpPr txBox="1">
            <a:spLocks/>
          </p:cNvSpPr>
          <p:nvPr/>
        </p:nvSpPr>
        <p:spPr>
          <a:xfrm>
            <a:off x="1812907" y="2691468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וּ</a:t>
            </a:r>
          </a:p>
        </p:txBody>
      </p:sp>
      <p:sp>
        <p:nvSpPr>
          <p:cNvPr id="58" name="כותרת 2">
            <a:extLst>
              <a:ext uri="{FF2B5EF4-FFF2-40B4-BE49-F238E27FC236}">
                <a16:creationId xmlns:a16="http://schemas.microsoft.com/office/drawing/2014/main" id="{12925A2E-939B-455B-BF57-AAE1CB2D6F2C}"/>
              </a:ext>
            </a:extLst>
          </p:cNvPr>
          <p:cNvSpPr txBox="1">
            <a:spLocks/>
          </p:cNvSpPr>
          <p:nvPr/>
        </p:nvSpPr>
        <p:spPr>
          <a:xfrm>
            <a:off x="385008" y="2702168"/>
            <a:ext cx="882857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rgbClr val="FF0000"/>
                </a:solidFill>
              </a:rPr>
              <a:t>וּ</a:t>
            </a:r>
          </a:p>
        </p:txBody>
      </p:sp>
      <p:sp>
        <p:nvSpPr>
          <p:cNvPr id="59" name="כותרת 2">
            <a:extLst>
              <a:ext uri="{FF2B5EF4-FFF2-40B4-BE49-F238E27FC236}">
                <a16:creationId xmlns:a16="http://schemas.microsoft.com/office/drawing/2014/main" id="{AD0B8D04-CEA8-4098-8002-B1C94F8EC2C2}"/>
              </a:ext>
            </a:extLst>
          </p:cNvPr>
          <p:cNvSpPr txBox="1">
            <a:spLocks/>
          </p:cNvSpPr>
          <p:nvPr/>
        </p:nvSpPr>
        <p:spPr>
          <a:xfrm>
            <a:off x="7154720" y="3549181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פָּתַחְ</a:t>
            </a:r>
            <a:r>
              <a:rPr lang="he-IL" sz="2800" b="1" dirty="0">
                <a:solidFill>
                  <a:srgbClr val="FF0000"/>
                </a:solidFill>
              </a:rPr>
              <a:t>תִי</a:t>
            </a:r>
          </a:p>
        </p:txBody>
      </p:sp>
      <p:sp>
        <p:nvSpPr>
          <p:cNvPr id="60" name="כותרת 2">
            <a:extLst>
              <a:ext uri="{FF2B5EF4-FFF2-40B4-BE49-F238E27FC236}">
                <a16:creationId xmlns:a16="http://schemas.microsoft.com/office/drawing/2014/main" id="{A167BBE1-CE38-49A9-BA19-080AFB972237}"/>
              </a:ext>
            </a:extLst>
          </p:cNvPr>
          <p:cNvSpPr txBox="1">
            <a:spLocks/>
          </p:cNvSpPr>
          <p:nvPr/>
        </p:nvSpPr>
        <p:spPr>
          <a:xfrm>
            <a:off x="6206075" y="3533228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פָּתַחְ</a:t>
            </a:r>
            <a:r>
              <a:rPr lang="he-IL" sz="2800" b="1" dirty="0">
                <a:solidFill>
                  <a:srgbClr val="FF0000"/>
                </a:solidFill>
              </a:rPr>
              <a:t>תִָ</a:t>
            </a:r>
          </a:p>
        </p:txBody>
      </p:sp>
      <p:sp>
        <p:nvSpPr>
          <p:cNvPr id="61" name="כותרת 2">
            <a:extLst>
              <a:ext uri="{FF2B5EF4-FFF2-40B4-BE49-F238E27FC236}">
                <a16:creationId xmlns:a16="http://schemas.microsoft.com/office/drawing/2014/main" id="{4C32AAD7-164B-4E14-913A-F9C02C26B776}"/>
              </a:ext>
            </a:extLst>
          </p:cNvPr>
          <p:cNvSpPr txBox="1">
            <a:spLocks/>
          </p:cNvSpPr>
          <p:nvPr/>
        </p:nvSpPr>
        <p:spPr>
          <a:xfrm>
            <a:off x="5286192" y="3514763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פָּתַחְ</a:t>
            </a:r>
            <a:r>
              <a:rPr lang="he-IL" sz="2800" b="1" dirty="0">
                <a:solidFill>
                  <a:srgbClr val="FF0000"/>
                </a:solidFill>
              </a:rPr>
              <a:t>תְִ</a:t>
            </a:r>
          </a:p>
        </p:txBody>
      </p:sp>
      <p:sp>
        <p:nvSpPr>
          <p:cNvPr id="62" name="כותרת 2">
            <a:extLst>
              <a:ext uri="{FF2B5EF4-FFF2-40B4-BE49-F238E27FC236}">
                <a16:creationId xmlns:a16="http://schemas.microsoft.com/office/drawing/2014/main" id="{6684BDFA-B0E2-43CE-A982-AB2101982288}"/>
              </a:ext>
            </a:extLst>
          </p:cNvPr>
          <p:cNvSpPr txBox="1">
            <a:spLocks/>
          </p:cNvSpPr>
          <p:nvPr/>
        </p:nvSpPr>
        <p:spPr>
          <a:xfrm>
            <a:off x="4351928" y="3504905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פָּתַח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63" name="כותרת 2">
            <a:extLst>
              <a:ext uri="{FF2B5EF4-FFF2-40B4-BE49-F238E27FC236}">
                <a16:creationId xmlns:a16="http://schemas.microsoft.com/office/drawing/2014/main" id="{1EE7A9C5-6A69-4D3D-B5EF-1BA5478EE7C1}"/>
              </a:ext>
            </a:extLst>
          </p:cNvPr>
          <p:cNvSpPr txBox="1">
            <a:spLocks/>
          </p:cNvSpPr>
          <p:nvPr/>
        </p:nvSpPr>
        <p:spPr>
          <a:xfrm>
            <a:off x="3451664" y="3469053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פָּתְחָ</a:t>
            </a:r>
            <a:r>
              <a:rPr lang="he-IL" sz="2800" b="1" dirty="0">
                <a:solidFill>
                  <a:srgbClr val="FF0000"/>
                </a:solidFill>
              </a:rPr>
              <a:t>ה</a:t>
            </a:r>
          </a:p>
        </p:txBody>
      </p:sp>
      <p:sp>
        <p:nvSpPr>
          <p:cNvPr id="64" name="כותרת 2">
            <a:extLst>
              <a:ext uri="{FF2B5EF4-FFF2-40B4-BE49-F238E27FC236}">
                <a16:creationId xmlns:a16="http://schemas.microsoft.com/office/drawing/2014/main" id="{6D0F733D-0606-4BB7-90EE-8F03A718CDE7}"/>
              </a:ext>
            </a:extLst>
          </p:cNvPr>
          <p:cNvSpPr txBox="1">
            <a:spLocks/>
          </p:cNvSpPr>
          <p:nvPr/>
        </p:nvSpPr>
        <p:spPr>
          <a:xfrm>
            <a:off x="1993837" y="3377621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פָּתְח</a:t>
            </a:r>
            <a:r>
              <a:rPr lang="he-IL" sz="2800" b="1" dirty="0">
                <a:solidFill>
                  <a:srgbClr val="FF0000"/>
                </a:solidFill>
              </a:rPr>
              <a:t>וּ</a:t>
            </a:r>
          </a:p>
        </p:txBody>
      </p:sp>
      <p:sp>
        <p:nvSpPr>
          <p:cNvPr id="65" name="כותרת 2">
            <a:extLst>
              <a:ext uri="{FF2B5EF4-FFF2-40B4-BE49-F238E27FC236}">
                <a16:creationId xmlns:a16="http://schemas.microsoft.com/office/drawing/2014/main" id="{956EE419-90A8-4BEC-BD97-445C699ABF1B}"/>
              </a:ext>
            </a:extLst>
          </p:cNvPr>
          <p:cNvSpPr txBox="1">
            <a:spLocks/>
          </p:cNvSpPr>
          <p:nvPr/>
        </p:nvSpPr>
        <p:spPr>
          <a:xfrm>
            <a:off x="545756" y="3404762"/>
            <a:ext cx="120649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2800" b="1" dirty="0">
                <a:solidFill>
                  <a:schemeClr val="tx1"/>
                </a:solidFill>
              </a:rPr>
              <a:t>פָּתְח</a:t>
            </a:r>
            <a:r>
              <a:rPr lang="he-IL" sz="2800" b="1" dirty="0">
                <a:solidFill>
                  <a:srgbClr val="FF0000"/>
                </a:solidFill>
              </a:rPr>
              <a:t>וּ</a:t>
            </a:r>
          </a:p>
        </p:txBody>
      </p:sp>
      <p:sp>
        <p:nvSpPr>
          <p:cNvPr id="66" name="כותרת 2">
            <a:extLst>
              <a:ext uri="{FF2B5EF4-FFF2-40B4-BE49-F238E27FC236}">
                <a16:creationId xmlns:a16="http://schemas.microsoft.com/office/drawing/2014/main" id="{62B43ED4-6A55-424E-BAFA-AA299D1F0BD1}"/>
              </a:ext>
            </a:extLst>
          </p:cNvPr>
          <p:cNvSpPr txBox="1">
            <a:spLocks/>
          </p:cNvSpPr>
          <p:nvPr/>
        </p:nvSpPr>
        <p:spPr>
          <a:xfrm>
            <a:off x="-1673846" y="3795854"/>
            <a:ext cx="6621734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ar-SA" sz="2000" b="1" dirty="0">
                <a:highlight>
                  <a:srgbClr val="FFFF00"/>
                </a:highlight>
              </a:rPr>
            </a:br>
            <a:r>
              <a:rPr lang="he-IL" sz="2000" b="1" dirty="0">
                <a:highlight>
                  <a:srgbClr val="FFFF00"/>
                </a:highlight>
              </a:rPr>
              <a:t>הם הן </a:t>
            </a:r>
            <a:r>
              <a:rPr lang="ar-SA" sz="2000" b="1" dirty="0">
                <a:highlight>
                  <a:srgbClr val="FFFF00"/>
                </a:highlight>
              </a:rPr>
              <a:t>في الزمن الماضي نفس التصريف</a:t>
            </a:r>
            <a:endParaRPr lang="he-IL" sz="2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941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KitaBavir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FEF1BB"/>
      </a:hlink>
      <a:folHlink>
        <a:srgbClr val="6D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87</Words>
  <Application>Microsoft Office PowerPoint</Application>
  <PresentationFormat>‫הצגה על המסך (16:9)</PresentationFormat>
  <Paragraphs>60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מצגת של PowerPoint‏</vt:lpstr>
      <vt:lpstr>אֲנִי أنا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סוכינה</dc:creator>
  <cp:lastModifiedBy>USER</cp:lastModifiedBy>
  <cp:revision>170</cp:revision>
  <dcterms:modified xsi:type="dcterms:W3CDTF">2021-02-10T18:27:53Z</dcterms:modified>
</cp:coreProperties>
</file>