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19/02/1442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19/02/1442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19/02/1442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19/02/1442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19/02/1442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19/02/1442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19/02/1442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19/02/1442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19/02/1442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19/02/1442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19/02/1442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A0128-6AFD-4F28-9658-5A18D06FF0C4}" type="datetimeFigureOut">
              <a:rPr lang="ar-SA" smtClean="0"/>
              <a:t>19/02/1442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he-IL" dirty="0" smtClean="0"/>
              <a:t>כיתה "ד"</a:t>
            </a:r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71472" y="257174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850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מצגת עזר (ביסוס קריאה</a:t>
            </a:r>
            <a:r>
              <a:rPr kumimoji="0" lang="he-IL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ותרגול)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4400" baseline="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טקסט מי אוכל דגים?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4929190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4000496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3071802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3071802" y="500042"/>
            <a:ext cx="2786082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500034" y="500042"/>
            <a:ext cx="1857388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1428728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500034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3500430" y="285728"/>
            <a:ext cx="197522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אוֹכֶלֶת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511138" y="187747"/>
            <a:ext cx="1774846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דָגִים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grpSp>
        <p:nvGrpSpPr>
          <p:cNvPr id="21" name="مجموعة 20"/>
          <p:cNvGrpSpPr/>
          <p:nvPr/>
        </p:nvGrpSpPr>
        <p:grpSpPr>
          <a:xfrm>
            <a:off x="6643702" y="187747"/>
            <a:ext cx="1857388" cy="1981912"/>
            <a:chOff x="6643702" y="187747"/>
            <a:chExt cx="1857388" cy="1981912"/>
          </a:xfrm>
        </p:grpSpPr>
        <p:sp>
          <p:nvSpPr>
            <p:cNvPr id="2" name="مستطيل 1"/>
            <p:cNvSpPr/>
            <p:nvPr/>
          </p:nvSpPr>
          <p:spPr>
            <a:xfrm>
              <a:off x="6643702" y="500042"/>
              <a:ext cx="1857388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" name="مستطيل 2"/>
            <p:cNvSpPr/>
            <p:nvPr/>
          </p:nvSpPr>
          <p:spPr>
            <a:xfrm>
              <a:off x="7572396" y="1285860"/>
              <a:ext cx="928694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" name="مستطيل 3"/>
            <p:cNvSpPr/>
            <p:nvPr/>
          </p:nvSpPr>
          <p:spPr>
            <a:xfrm>
              <a:off x="6643702" y="1285860"/>
              <a:ext cx="928694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5" name="مستطيل 14"/>
            <p:cNvSpPr/>
            <p:nvPr/>
          </p:nvSpPr>
          <p:spPr>
            <a:xfrm>
              <a:off x="6715140" y="187747"/>
              <a:ext cx="1699504" cy="116955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7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אִמָא</a:t>
              </a:r>
              <a:endParaRPr lang="ar-SA" sz="7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18" name="مستطيل 17"/>
            <p:cNvSpPr/>
            <p:nvPr/>
          </p:nvSpPr>
          <p:spPr>
            <a:xfrm>
              <a:off x="7643834" y="1000108"/>
              <a:ext cx="681597" cy="116955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7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אַ</a:t>
              </a:r>
              <a:endParaRPr lang="ar-SA" sz="7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19" name="مستطيل 18"/>
            <p:cNvSpPr/>
            <p:nvPr/>
          </p:nvSpPr>
          <p:spPr>
            <a:xfrm>
              <a:off x="6670491" y="1071546"/>
              <a:ext cx="973343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בָּא</a:t>
              </a:r>
              <a:endParaRPr lang="ar-SA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</p:grpSp>
      <p:grpSp>
        <p:nvGrpSpPr>
          <p:cNvPr id="22" name="مجموعة 21"/>
          <p:cNvGrpSpPr/>
          <p:nvPr/>
        </p:nvGrpSpPr>
        <p:grpSpPr>
          <a:xfrm>
            <a:off x="6858016" y="3000372"/>
            <a:ext cx="1928826" cy="1981912"/>
            <a:chOff x="6572264" y="187747"/>
            <a:chExt cx="1928826" cy="1981912"/>
          </a:xfrm>
        </p:grpSpPr>
        <p:sp>
          <p:nvSpPr>
            <p:cNvPr id="23" name="مستطيل 22"/>
            <p:cNvSpPr/>
            <p:nvPr/>
          </p:nvSpPr>
          <p:spPr>
            <a:xfrm>
              <a:off x="6643702" y="500042"/>
              <a:ext cx="1857388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4" name="مستطيل 23"/>
            <p:cNvSpPr/>
            <p:nvPr/>
          </p:nvSpPr>
          <p:spPr>
            <a:xfrm>
              <a:off x="7572396" y="1285860"/>
              <a:ext cx="928694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5" name="مستطيل 24"/>
            <p:cNvSpPr/>
            <p:nvPr/>
          </p:nvSpPr>
          <p:spPr>
            <a:xfrm>
              <a:off x="6643702" y="1285860"/>
              <a:ext cx="928694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6" name="مستطيل 25"/>
            <p:cNvSpPr/>
            <p:nvPr/>
          </p:nvSpPr>
          <p:spPr>
            <a:xfrm>
              <a:off x="6715140" y="187747"/>
              <a:ext cx="1600118" cy="116955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7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אַבָּא</a:t>
              </a:r>
              <a:endParaRPr lang="ar-SA" sz="7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27" name="مستطيل 26"/>
            <p:cNvSpPr/>
            <p:nvPr/>
          </p:nvSpPr>
          <p:spPr>
            <a:xfrm>
              <a:off x="7643834" y="1000108"/>
              <a:ext cx="681597" cy="116955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7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אַ</a:t>
              </a:r>
              <a:endParaRPr lang="ar-SA" sz="7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28" name="مستطيل 27"/>
            <p:cNvSpPr/>
            <p:nvPr/>
          </p:nvSpPr>
          <p:spPr>
            <a:xfrm>
              <a:off x="6572264" y="928670"/>
              <a:ext cx="1103187" cy="116955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7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בָּא</a:t>
              </a:r>
              <a:endParaRPr lang="ar-SA" sz="7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</p:grpSp>
      <p:grpSp>
        <p:nvGrpSpPr>
          <p:cNvPr id="29" name="مجموعة 28"/>
          <p:cNvGrpSpPr/>
          <p:nvPr/>
        </p:nvGrpSpPr>
        <p:grpSpPr>
          <a:xfrm>
            <a:off x="4929190" y="3143248"/>
            <a:ext cx="1857388" cy="1801481"/>
            <a:chOff x="6643702" y="330623"/>
            <a:chExt cx="1857388" cy="1801481"/>
          </a:xfrm>
        </p:grpSpPr>
        <p:sp>
          <p:nvSpPr>
            <p:cNvPr id="30" name="مستطيل 29"/>
            <p:cNvSpPr/>
            <p:nvPr/>
          </p:nvSpPr>
          <p:spPr>
            <a:xfrm>
              <a:off x="6643702" y="500042"/>
              <a:ext cx="1857388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1" name="مستطيل 30"/>
            <p:cNvSpPr/>
            <p:nvPr/>
          </p:nvSpPr>
          <p:spPr>
            <a:xfrm>
              <a:off x="7572396" y="1285860"/>
              <a:ext cx="928694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2" name="مستطيل 31"/>
            <p:cNvSpPr/>
            <p:nvPr/>
          </p:nvSpPr>
          <p:spPr>
            <a:xfrm>
              <a:off x="6643702" y="1285860"/>
              <a:ext cx="928694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3" name="مستطيل 32"/>
            <p:cNvSpPr/>
            <p:nvPr/>
          </p:nvSpPr>
          <p:spPr>
            <a:xfrm>
              <a:off x="6858016" y="330623"/>
              <a:ext cx="1414170" cy="93871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55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אוֹכֵל</a:t>
              </a:r>
              <a:endParaRPr lang="ar-SA" sz="5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34" name="مستطيل 33"/>
            <p:cNvSpPr/>
            <p:nvPr/>
          </p:nvSpPr>
          <p:spPr>
            <a:xfrm>
              <a:off x="7643834" y="1100910"/>
              <a:ext cx="82426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אוֹ</a:t>
              </a:r>
              <a:endParaRPr lang="ar-SA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35" name="مستطيل 34"/>
            <p:cNvSpPr/>
            <p:nvPr/>
          </p:nvSpPr>
          <p:spPr>
            <a:xfrm>
              <a:off x="6684011" y="1116441"/>
              <a:ext cx="88838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כֵל</a:t>
              </a:r>
              <a:endParaRPr lang="ar-SA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</p:grpSp>
      <p:grpSp>
        <p:nvGrpSpPr>
          <p:cNvPr id="36" name="مجموعة 35"/>
          <p:cNvGrpSpPr/>
          <p:nvPr/>
        </p:nvGrpSpPr>
        <p:grpSpPr>
          <a:xfrm>
            <a:off x="2285984" y="3071810"/>
            <a:ext cx="1936398" cy="1857388"/>
            <a:chOff x="6564692" y="259185"/>
            <a:chExt cx="1936398" cy="1857388"/>
          </a:xfrm>
        </p:grpSpPr>
        <p:sp>
          <p:nvSpPr>
            <p:cNvPr id="37" name="مستطيل 36"/>
            <p:cNvSpPr/>
            <p:nvPr/>
          </p:nvSpPr>
          <p:spPr>
            <a:xfrm>
              <a:off x="6643702" y="500042"/>
              <a:ext cx="1857388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8" name="مستطيل 37"/>
            <p:cNvSpPr/>
            <p:nvPr/>
          </p:nvSpPr>
          <p:spPr>
            <a:xfrm>
              <a:off x="7572396" y="1285860"/>
              <a:ext cx="928694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9" name="مستطيل 38"/>
            <p:cNvSpPr/>
            <p:nvPr/>
          </p:nvSpPr>
          <p:spPr>
            <a:xfrm>
              <a:off x="6643702" y="1285860"/>
              <a:ext cx="928694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0" name="مستطيل 39"/>
            <p:cNvSpPr/>
            <p:nvPr/>
          </p:nvSpPr>
          <p:spPr>
            <a:xfrm>
              <a:off x="6715140" y="259185"/>
              <a:ext cx="1420581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לֶחֶם</a:t>
              </a:r>
              <a:endParaRPr lang="ar-SA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41" name="مستطيل 40"/>
            <p:cNvSpPr/>
            <p:nvPr/>
          </p:nvSpPr>
          <p:spPr>
            <a:xfrm>
              <a:off x="7733419" y="1023966"/>
              <a:ext cx="553357" cy="109260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5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לֶ</a:t>
              </a:r>
              <a:endParaRPr lang="ar-SA" sz="6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42" name="مستطيل 41"/>
            <p:cNvSpPr/>
            <p:nvPr/>
          </p:nvSpPr>
          <p:spPr>
            <a:xfrm>
              <a:off x="6564692" y="1045003"/>
              <a:ext cx="1079142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חֶם</a:t>
              </a:r>
              <a:endParaRPr lang="ar-SA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</p:grpSp>
      <p:sp>
        <p:nvSpPr>
          <p:cNvPr id="43" name="مستطيل 42"/>
          <p:cNvSpPr/>
          <p:nvPr/>
        </p:nvSpPr>
        <p:spPr>
          <a:xfrm>
            <a:off x="5000628" y="1198891"/>
            <a:ext cx="82426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אוֹ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4239369" y="1071546"/>
            <a:ext cx="54694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כֶ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5" name="مستطيل 44"/>
          <p:cNvSpPr/>
          <p:nvPr/>
        </p:nvSpPr>
        <p:spPr>
          <a:xfrm>
            <a:off x="3000364" y="1127453"/>
            <a:ext cx="97334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לֶת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571604" y="1000108"/>
            <a:ext cx="577401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דָ</a:t>
            </a:r>
            <a:endParaRPr lang="ar-SA" sz="6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7" name="مستطيل 46"/>
          <p:cNvSpPr/>
          <p:nvPr/>
        </p:nvSpPr>
        <p:spPr>
          <a:xfrm>
            <a:off x="398582" y="1142984"/>
            <a:ext cx="1101584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גִים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4929190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4000496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3071802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3071802" y="500042"/>
            <a:ext cx="2786082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500034" y="500042"/>
            <a:ext cx="1857388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1428728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500034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3500430" y="285728"/>
            <a:ext cx="197522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אוֹכֶלֶת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511138" y="187747"/>
            <a:ext cx="1774846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דָגִים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6643702" y="500042"/>
            <a:ext cx="1857388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7572396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ستطيل 3"/>
          <p:cNvSpPr/>
          <p:nvPr/>
        </p:nvSpPr>
        <p:spPr>
          <a:xfrm>
            <a:off x="6643702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6715140" y="187747"/>
            <a:ext cx="1699504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אִמָא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7643834" y="1000108"/>
            <a:ext cx="681597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אִ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6643702" y="1071546"/>
            <a:ext cx="984564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מָא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6929454" y="3312667"/>
            <a:ext cx="1857388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7858148" y="4098485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24"/>
          <p:cNvSpPr/>
          <p:nvPr/>
        </p:nvSpPr>
        <p:spPr>
          <a:xfrm>
            <a:off x="6929454" y="4098485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ستطيل 25"/>
          <p:cNvSpPr/>
          <p:nvPr/>
        </p:nvSpPr>
        <p:spPr>
          <a:xfrm>
            <a:off x="7000892" y="3000372"/>
            <a:ext cx="1600118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אַבָּא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7929586" y="3812733"/>
            <a:ext cx="681597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אַ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6858016" y="3741295"/>
            <a:ext cx="1103187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בָּא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4929190" y="3312667"/>
            <a:ext cx="1857388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ستطيل 30"/>
          <p:cNvSpPr/>
          <p:nvPr/>
        </p:nvSpPr>
        <p:spPr>
          <a:xfrm>
            <a:off x="5857884" y="4098485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ستطيل 31"/>
          <p:cNvSpPr/>
          <p:nvPr/>
        </p:nvSpPr>
        <p:spPr>
          <a:xfrm>
            <a:off x="4929190" y="4098485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ستطيل 32"/>
          <p:cNvSpPr/>
          <p:nvPr/>
        </p:nvSpPr>
        <p:spPr>
          <a:xfrm>
            <a:off x="5143504" y="3143248"/>
            <a:ext cx="1414170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אוֹכֵל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5929322" y="3913535"/>
            <a:ext cx="82426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אוֹ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4969499" y="3929066"/>
            <a:ext cx="88838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כֵל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2364994" y="3312667"/>
            <a:ext cx="1857388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ستطيل 37"/>
          <p:cNvSpPr/>
          <p:nvPr/>
        </p:nvSpPr>
        <p:spPr>
          <a:xfrm>
            <a:off x="3293688" y="4098485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مستطيل 38"/>
          <p:cNvSpPr/>
          <p:nvPr/>
        </p:nvSpPr>
        <p:spPr>
          <a:xfrm>
            <a:off x="2364994" y="4098485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ستطيل 39"/>
          <p:cNvSpPr/>
          <p:nvPr/>
        </p:nvSpPr>
        <p:spPr>
          <a:xfrm>
            <a:off x="2436432" y="3071810"/>
            <a:ext cx="142058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לֶחֶם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3454711" y="3836591"/>
            <a:ext cx="553357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לֶ</a:t>
            </a:r>
            <a:endParaRPr lang="ar-SA" sz="6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2" name="مستطيل 41"/>
          <p:cNvSpPr/>
          <p:nvPr/>
        </p:nvSpPr>
        <p:spPr>
          <a:xfrm>
            <a:off x="2285984" y="3857628"/>
            <a:ext cx="107914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חֶם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5000628" y="1198891"/>
            <a:ext cx="82426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אוֹ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4239369" y="1071546"/>
            <a:ext cx="54694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כֶ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5" name="مستطيل 44"/>
          <p:cNvSpPr/>
          <p:nvPr/>
        </p:nvSpPr>
        <p:spPr>
          <a:xfrm>
            <a:off x="3000364" y="1127453"/>
            <a:ext cx="97334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לֶת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571604" y="1000108"/>
            <a:ext cx="577401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דָ</a:t>
            </a:r>
            <a:endParaRPr lang="ar-SA" sz="6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7" name="مستطيل 46"/>
          <p:cNvSpPr/>
          <p:nvPr/>
        </p:nvSpPr>
        <p:spPr>
          <a:xfrm>
            <a:off x="398582" y="1142984"/>
            <a:ext cx="1101584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גִים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8" name="مستطيل 47"/>
          <p:cNvSpPr/>
          <p:nvPr/>
        </p:nvSpPr>
        <p:spPr>
          <a:xfrm>
            <a:off x="3000364" y="2214554"/>
            <a:ext cx="5786478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500" b="1" dirty="0" smtClean="0">
                <a:latin typeface="David" pitchFamily="34" charset="-79"/>
                <a:cs typeface="David" pitchFamily="34" charset="-79"/>
              </a:rPr>
              <a:t>אִמָא אוֹכֶלֶת דָגִים</a:t>
            </a:r>
            <a:endParaRPr lang="ar-SA" sz="4500" b="1" dirty="0">
              <a:latin typeface="David" pitchFamily="34" charset="-79"/>
            </a:endParaRPr>
          </a:p>
        </p:txBody>
      </p:sp>
      <p:sp>
        <p:nvSpPr>
          <p:cNvPr id="49" name="مستطيل 48"/>
          <p:cNvSpPr/>
          <p:nvPr/>
        </p:nvSpPr>
        <p:spPr>
          <a:xfrm>
            <a:off x="3071802" y="5286388"/>
            <a:ext cx="578647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500" b="1" dirty="0" smtClean="0">
                <a:latin typeface="David" pitchFamily="34" charset="-79"/>
                <a:cs typeface="David" pitchFamily="34" charset="-79"/>
              </a:rPr>
              <a:t>אַבָּא אוֹכֵל לֶחֶם וְדָגִים</a:t>
            </a:r>
            <a:endParaRPr lang="ar-SA" sz="4500" b="1" dirty="0">
              <a:latin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7" grpId="0"/>
      <p:bldP spid="28" grpId="0"/>
      <p:bldP spid="34" grpId="0"/>
      <p:bldP spid="35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7" grpId="1"/>
      <p:bldP spid="48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4143372" y="500042"/>
            <a:ext cx="1857388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072066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4143372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16"/>
          <p:cNvSpPr/>
          <p:nvPr/>
        </p:nvSpPr>
        <p:spPr>
          <a:xfrm>
            <a:off x="4154476" y="187747"/>
            <a:ext cx="1922322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הָאדִי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6643702" y="500042"/>
            <a:ext cx="1857388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7572396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ستطيل 3"/>
          <p:cNvSpPr/>
          <p:nvPr/>
        </p:nvSpPr>
        <p:spPr>
          <a:xfrm>
            <a:off x="6643702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6715140" y="187747"/>
            <a:ext cx="1822935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בָּאדִי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7533461" y="1000108"/>
            <a:ext cx="1039067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בָּא</a:t>
            </a:r>
            <a:endParaRPr lang="ar-SA" sz="6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6643702" y="1071546"/>
            <a:ext cx="750526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דִי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6929454" y="3312667"/>
            <a:ext cx="1857388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7858148" y="4098485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24"/>
          <p:cNvSpPr/>
          <p:nvPr/>
        </p:nvSpPr>
        <p:spPr>
          <a:xfrm>
            <a:off x="6929454" y="4098485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ستطيل 25"/>
          <p:cNvSpPr/>
          <p:nvPr/>
        </p:nvSpPr>
        <p:spPr>
          <a:xfrm>
            <a:off x="7000892" y="3000372"/>
            <a:ext cx="1798890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זָאהִי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7786710" y="3836591"/>
            <a:ext cx="923650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זָא</a:t>
            </a:r>
            <a:endParaRPr lang="ar-SA" sz="6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6899929" y="3984973"/>
            <a:ext cx="88678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הִי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4929190" y="3312667"/>
            <a:ext cx="1857388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ستطيل 30"/>
          <p:cNvSpPr/>
          <p:nvPr/>
        </p:nvSpPr>
        <p:spPr>
          <a:xfrm>
            <a:off x="5857884" y="4098485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ستطيل 31"/>
          <p:cNvSpPr/>
          <p:nvPr/>
        </p:nvSpPr>
        <p:spPr>
          <a:xfrm>
            <a:off x="4929190" y="4098485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ستطيل 32"/>
          <p:cNvSpPr/>
          <p:nvPr/>
        </p:nvSpPr>
        <p:spPr>
          <a:xfrm>
            <a:off x="5143504" y="3143248"/>
            <a:ext cx="1471878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אָדִיבּ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6032637" y="3857628"/>
            <a:ext cx="61106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אָ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4846974" y="3990479"/>
            <a:ext cx="1082348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דִיבּ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643174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1714480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785786" y="128586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85786" y="500042"/>
            <a:ext cx="2786082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928662" y="285728"/>
            <a:ext cx="235673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אוֹהֲבִים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714612" y="1198891"/>
            <a:ext cx="82426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אוֹ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1953353" y="1071546"/>
            <a:ext cx="63190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הֲ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5" name="مستطيل 44"/>
          <p:cNvSpPr/>
          <p:nvPr/>
        </p:nvSpPr>
        <p:spPr>
          <a:xfrm>
            <a:off x="695555" y="1209904"/>
            <a:ext cx="109036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בִים</a:t>
            </a:r>
            <a:endParaRPr lang="ar-SA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5033131" y="1061521"/>
            <a:ext cx="984564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הָ</a:t>
            </a:r>
            <a:r>
              <a:rPr lang="he-IL" sz="5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7" name="مستطيل 46"/>
          <p:cNvSpPr/>
          <p:nvPr/>
        </p:nvSpPr>
        <p:spPr>
          <a:xfrm>
            <a:off x="4214810" y="1081287"/>
            <a:ext cx="832280" cy="10618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3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דִי</a:t>
            </a:r>
            <a:endParaRPr lang="ar-SA" sz="63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8" name="مستطيل 47"/>
          <p:cNvSpPr/>
          <p:nvPr/>
        </p:nvSpPr>
        <p:spPr>
          <a:xfrm>
            <a:off x="2786050" y="2214554"/>
            <a:ext cx="5786478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500" b="1" dirty="0" smtClean="0">
                <a:latin typeface="David" pitchFamily="34" charset="-79"/>
                <a:cs typeface="David" pitchFamily="34" charset="-79"/>
              </a:rPr>
              <a:t>בָּאדִי וְהָאדִי אוֹהֲבִים דָגִים</a:t>
            </a:r>
            <a:endParaRPr lang="ar-SA" sz="4500" b="1" dirty="0">
              <a:latin typeface="David" pitchFamily="34" charset="-79"/>
            </a:endParaRPr>
          </a:p>
        </p:txBody>
      </p:sp>
      <p:sp>
        <p:nvSpPr>
          <p:cNvPr id="59" name="مستطيل 58"/>
          <p:cNvSpPr/>
          <p:nvPr/>
        </p:nvSpPr>
        <p:spPr>
          <a:xfrm>
            <a:off x="2857488" y="3357562"/>
            <a:ext cx="1857388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0" name="مستطيل 59"/>
          <p:cNvSpPr/>
          <p:nvPr/>
        </p:nvSpPr>
        <p:spPr>
          <a:xfrm>
            <a:off x="3786182" y="414338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1" name="مستطيل 60"/>
          <p:cNvSpPr/>
          <p:nvPr/>
        </p:nvSpPr>
        <p:spPr>
          <a:xfrm>
            <a:off x="2857488" y="4143380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2" name="مستطيل 61"/>
          <p:cNvSpPr/>
          <p:nvPr/>
        </p:nvSpPr>
        <p:spPr>
          <a:xfrm>
            <a:off x="3071802" y="3188143"/>
            <a:ext cx="1511952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אוֹהֵב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63" name="مستطيل 62"/>
          <p:cNvSpPr/>
          <p:nvPr/>
        </p:nvSpPr>
        <p:spPr>
          <a:xfrm>
            <a:off x="3857620" y="3984973"/>
            <a:ext cx="82426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אוֹ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64" name="مستطيل 63"/>
          <p:cNvSpPr/>
          <p:nvPr/>
        </p:nvSpPr>
        <p:spPr>
          <a:xfrm>
            <a:off x="2857488" y="3990479"/>
            <a:ext cx="926857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הֵב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65" name="مستطيل 64"/>
          <p:cNvSpPr/>
          <p:nvPr/>
        </p:nvSpPr>
        <p:spPr>
          <a:xfrm>
            <a:off x="2928926" y="4929198"/>
            <a:ext cx="5786478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500" b="1" dirty="0" smtClean="0">
                <a:latin typeface="David" pitchFamily="34" charset="-79"/>
                <a:cs typeface="David" pitchFamily="34" charset="-79"/>
              </a:rPr>
              <a:t>זָאהִי אוֹכֵל דָגִים</a:t>
            </a:r>
            <a:endParaRPr lang="ar-SA" sz="4500" b="1" dirty="0">
              <a:latin typeface="David" pitchFamily="34" charset="-79"/>
            </a:endParaRPr>
          </a:p>
        </p:txBody>
      </p:sp>
      <p:sp>
        <p:nvSpPr>
          <p:cNvPr id="66" name="مستطيل 65"/>
          <p:cNvSpPr/>
          <p:nvPr/>
        </p:nvSpPr>
        <p:spPr>
          <a:xfrm>
            <a:off x="2143108" y="5643578"/>
            <a:ext cx="5786478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500" b="1" dirty="0" smtClean="0">
                <a:latin typeface="David" pitchFamily="34" charset="-79"/>
                <a:cs typeface="David" pitchFamily="34" charset="-79"/>
              </a:rPr>
              <a:t>אָדִיבּ אוֹהֵב דָגִים גְדוֹלִים</a:t>
            </a:r>
            <a:endParaRPr lang="ar-SA" sz="4500" b="1" dirty="0">
              <a:latin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8" grpId="0"/>
      <p:bldP spid="34" grpId="0"/>
      <p:bldP spid="35" grpId="0"/>
      <p:bldP spid="43" grpId="0"/>
      <p:bldP spid="44" grpId="0"/>
      <p:bldP spid="46" grpId="0"/>
      <p:bldP spid="47" grpId="0"/>
      <p:bldP spid="47" grpId="1"/>
      <p:bldP spid="48" grpId="0"/>
      <p:bldP spid="63" grpId="0"/>
      <p:bldP spid="64" grpId="0"/>
      <p:bldP spid="65" grpId="0"/>
      <p:bldP spid="66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3150</TotalTime>
  <Words>91</Words>
  <Application>Microsoft Office PowerPoint</Application>
  <PresentationFormat>عرض على الشاشة (3:4)‏</PresentationFormat>
  <Paragraphs>66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כיתה "ד"</vt:lpstr>
      <vt:lpstr>الشريحة 2</vt:lpstr>
      <vt:lpstr>الشريحة 3</vt:lpstr>
      <vt:lpstr>الشريحة 4</vt:lpstr>
    </vt:vector>
  </TitlesOfParts>
  <Company>Ahmed-Under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E.S</dc:creator>
  <cp:lastModifiedBy>E.S</cp:lastModifiedBy>
  <cp:revision>9</cp:revision>
  <dcterms:created xsi:type="dcterms:W3CDTF">2020-10-06T06:15:28Z</dcterms:created>
  <dcterms:modified xsi:type="dcterms:W3CDTF">2020-10-08T10:46:02Z</dcterms:modified>
</cp:coreProperties>
</file>