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00"/>
    <a:srgbClr val="A54E07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7" d="100"/>
          <a:sy n="107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290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202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17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355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183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84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241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501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2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528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413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340E0-B211-48BA-9F20-1BE01528B1F0}" type="datetimeFigureOut">
              <a:rPr lang="he-IL" smtClean="0"/>
              <a:t>י"ט/אדר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0F48C-D672-4DF2-A82C-5CD54DD65E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572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KuZNrfiKR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e-IL" sz="10000" b="1" dirty="0" smtClean="0">
                <a:solidFill>
                  <a:schemeClr val="accent2"/>
                </a:solidFill>
                <a:latin typeface="David" pitchFamily="34" charset="-79"/>
                <a:cs typeface="David" pitchFamily="34" charset="-79"/>
              </a:rPr>
              <a:t>פֵּרוֹת</a:t>
            </a:r>
            <a:r>
              <a:rPr lang="he-IL" sz="10000" b="1" dirty="0">
                <a:solidFill>
                  <a:srgbClr val="00B050"/>
                </a:solidFill>
                <a:latin typeface="David" pitchFamily="34" charset="-79"/>
                <a:cs typeface="David" pitchFamily="34" charset="-79"/>
              </a:rPr>
              <a:t> ויְרָקוֹת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he-IL" sz="7200" b="1" dirty="0">
                <a:solidFill>
                  <a:srgbClr val="00B050"/>
                </a:solidFill>
                <a:latin typeface="David" pitchFamily="34" charset="-79"/>
                <a:cs typeface="David" pitchFamily="34" charset="-79"/>
              </a:rPr>
              <a:t>טעימות </a:t>
            </a:r>
            <a:r>
              <a:rPr lang="he-IL" sz="7200" b="1" dirty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בעברית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he-IL" sz="7200" b="1" dirty="0">
                <a:solidFill>
                  <a:srgbClr val="4F81BD">
                    <a:lumMod val="75000"/>
                  </a:srgbClr>
                </a:solidFill>
                <a:latin typeface="David" pitchFamily="34" charset="-79"/>
                <a:cs typeface="David" pitchFamily="34" charset="-79"/>
              </a:rPr>
              <a:t>בכיתות א'</a:t>
            </a:r>
          </a:p>
          <a:p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63525"/>
            <a:ext cx="316835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4568825"/>
            <a:ext cx="26162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59071">
            <a:off x="6464300" y="4319022"/>
            <a:ext cx="26162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7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>
                <a:solidFill>
                  <a:srgbClr val="92D050"/>
                </a:solidFill>
                <a:latin typeface="David" pitchFamily="34" charset="-79"/>
                <a:cs typeface="David" pitchFamily="34" charset="-79"/>
              </a:rPr>
              <a:t>תַּפּוּחַ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32"/>
          <a:stretch/>
        </p:blipFill>
        <p:spPr bwMode="auto">
          <a:xfrm>
            <a:off x="1126" y="0"/>
            <a:ext cx="2495294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1284">
            <a:off x="6459173" y="549969"/>
            <a:ext cx="2266950" cy="212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35241">
            <a:off x="3284533" y="1881843"/>
            <a:ext cx="2574934" cy="258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02476">
            <a:off x="128489" y="3623999"/>
            <a:ext cx="28003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25"/>
          <a:stretch/>
        </p:blipFill>
        <p:spPr bwMode="auto">
          <a:xfrm>
            <a:off x="2771800" y="4608534"/>
            <a:ext cx="4297660" cy="224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50789">
            <a:off x="7484042" y="3487326"/>
            <a:ext cx="1313490" cy="167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3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8217" y="331202"/>
            <a:ext cx="8229600" cy="1143000"/>
          </a:xfrm>
        </p:spPr>
        <p:txBody>
          <a:bodyPr>
            <a:noAutofit/>
          </a:bodyPr>
          <a:lstStyle/>
          <a:p>
            <a:r>
              <a:rPr lang="he-IL" sz="12500" b="1" dirty="0">
                <a:solidFill>
                  <a:srgbClr val="FFCC00"/>
                </a:solidFill>
                <a:latin typeface="David" pitchFamily="34" charset="-79"/>
                <a:cs typeface="David" pitchFamily="34" charset="-79"/>
              </a:rPr>
              <a:t>בַּנָּנָה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9243">
            <a:off x="2584509" y="1926360"/>
            <a:ext cx="2545847" cy="27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18109">
            <a:off x="6734114" y="3450426"/>
            <a:ext cx="1904616" cy="299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013" y="109272"/>
            <a:ext cx="3249687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9435">
            <a:off x="6873466" y="129100"/>
            <a:ext cx="1885106" cy="25360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812958"/>
            <a:ext cx="3528392" cy="1878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079" y="4797152"/>
            <a:ext cx="2143125" cy="112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3118">
            <a:off x="5465581" y="1921703"/>
            <a:ext cx="1528763" cy="197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2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תּוּת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82" y="1890316"/>
            <a:ext cx="3099792" cy="201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4" y="0"/>
            <a:ext cx="2847950" cy="18900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3191">
            <a:off x="674215" y="3446205"/>
            <a:ext cx="2140200" cy="206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78250">
            <a:off x="3098568" y="4604369"/>
            <a:ext cx="2529777" cy="167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2140">
            <a:off x="6509467" y="1018830"/>
            <a:ext cx="2286304" cy="202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2834">
            <a:off x="6268071" y="4642874"/>
            <a:ext cx="2769096" cy="18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32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>
                <a:solidFill>
                  <a:srgbClr val="00B050"/>
                </a:solidFill>
                <a:latin typeface="David" pitchFamily="34" charset="-79"/>
                <a:cs typeface="David" pitchFamily="34" charset="-79"/>
              </a:rPr>
              <a:t>אַגָּס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4455">
            <a:off x="3090797" y="2071496"/>
            <a:ext cx="2683829" cy="232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43" y="455147"/>
            <a:ext cx="28575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326" y="455855"/>
            <a:ext cx="307801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399" y="4434638"/>
            <a:ext cx="5309521" cy="22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35" y="4117196"/>
            <a:ext cx="28575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0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>
                <a:solidFill>
                  <a:srgbClr val="FF9900"/>
                </a:solidFill>
                <a:latin typeface="David" pitchFamily="34" charset="-79"/>
                <a:cs typeface="David" pitchFamily="34" charset="-79"/>
              </a:rPr>
              <a:t>אֲנָנָס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00557">
            <a:off x="183799" y="331520"/>
            <a:ext cx="3087245" cy="281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90459">
            <a:off x="6348453" y="397311"/>
            <a:ext cx="2572656" cy="1765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6144">
            <a:off x="472986" y="3839895"/>
            <a:ext cx="2508870" cy="25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3241">
            <a:off x="5498750" y="2412561"/>
            <a:ext cx="2714625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825356"/>
            <a:ext cx="2641476" cy="188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037" y="3562029"/>
            <a:ext cx="1998910" cy="285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8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תַּפּוּז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5" y="0"/>
            <a:ext cx="3168352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4214">
            <a:off x="6027325" y="1156433"/>
            <a:ext cx="2723201" cy="2635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0703">
            <a:off x="291108" y="3153273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124" y="4356817"/>
            <a:ext cx="2255316" cy="199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71" y="5018114"/>
            <a:ext cx="1714500" cy="177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6048">
            <a:off x="3236772" y="1589409"/>
            <a:ext cx="2400719" cy="259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4608">
            <a:off x="2839221" y="4210554"/>
            <a:ext cx="2354234" cy="225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Autofit/>
          </a:bodyPr>
          <a:lstStyle/>
          <a:p>
            <a:r>
              <a:rPr lang="he-IL" sz="5500" b="1" dirty="0" smtClean="0">
                <a:solidFill>
                  <a:srgbClr val="92D050"/>
                </a:solidFill>
                <a:latin typeface="David" pitchFamily="34" charset="-79"/>
                <a:cs typeface="David" pitchFamily="34" charset="-79"/>
              </a:rPr>
              <a:t>שירים לילדים על פרות וירקות</a:t>
            </a:r>
            <a:endParaRPr lang="he-IL" sz="5500" b="1" dirty="0">
              <a:solidFill>
                <a:srgbClr val="92D050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3377">
            <a:off x="5375765" y="1438616"/>
            <a:ext cx="2805835" cy="24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5636">
            <a:off x="4368265" y="3633490"/>
            <a:ext cx="2715563" cy="304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469796"/>
            <a:ext cx="3158902" cy="203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79926">
            <a:off x="612933" y="3975026"/>
            <a:ext cx="2580334" cy="236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9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ספרים בנושא</a:t>
            </a:r>
            <a:endParaRPr lang="he-IL" sz="12500" b="1" dirty="0">
              <a:solidFill>
                <a:schemeClr val="accent6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33787">
            <a:off x="6291940" y="1896305"/>
            <a:ext cx="2475273" cy="203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5156">
            <a:off x="6919665" y="3625356"/>
            <a:ext cx="1969854" cy="170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35425">
            <a:off x="4135884" y="1503348"/>
            <a:ext cx="1926928" cy="170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2047">
            <a:off x="3756975" y="3467537"/>
            <a:ext cx="2884575" cy="145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1671">
            <a:off x="3041516" y="5221403"/>
            <a:ext cx="5305425" cy="121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0886">
            <a:off x="640804" y="1285601"/>
            <a:ext cx="3465958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81962">
            <a:off x="114537" y="3978286"/>
            <a:ext cx="2878137" cy="262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9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שירים</a:t>
            </a:r>
            <a:endParaRPr lang="he-IL" sz="12500" b="1" dirty="0">
              <a:solidFill>
                <a:schemeClr val="accent1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5" name="8KuZNrfiKR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1903" y="1844824"/>
            <a:ext cx="806489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8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01224" y="1751905"/>
            <a:ext cx="7772400" cy="2403698"/>
          </a:xfrm>
        </p:spPr>
        <p:txBody>
          <a:bodyPr>
            <a:normAutofit fontScale="90000"/>
          </a:bodyPr>
          <a:lstStyle/>
          <a:p>
            <a:r>
              <a:rPr lang="he-IL" sz="17000" b="1" dirty="0">
                <a:solidFill>
                  <a:srgbClr val="92D050"/>
                </a:solidFill>
                <a:latin typeface="David" pitchFamily="34" charset="-79"/>
                <a:cs typeface="David" pitchFamily="34" charset="-79"/>
              </a:rPr>
              <a:t>יְרָקוֹת</a:t>
            </a:r>
            <a:endParaRPr lang="he-IL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5"/>
          <a:stretch/>
        </p:blipFill>
        <p:spPr bwMode="auto">
          <a:xfrm>
            <a:off x="4427984" y="4289786"/>
            <a:ext cx="4638675" cy="254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" y="3761656"/>
            <a:ext cx="30290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085" y="332656"/>
            <a:ext cx="21145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57315">
            <a:off x="5948601" y="-245071"/>
            <a:ext cx="2952328" cy="294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1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-3648"/>
            <a:ext cx="9144000" cy="1143000"/>
          </a:xfrm>
        </p:spPr>
        <p:txBody>
          <a:bodyPr>
            <a:noAutofit/>
          </a:bodyPr>
          <a:lstStyle/>
          <a:p>
            <a:r>
              <a:rPr lang="he-IL" sz="12500" b="1" dirty="0" smtClean="0">
                <a:solidFill>
                  <a:srgbClr val="00B050"/>
                </a:solidFill>
                <a:latin typeface="David" pitchFamily="34" charset="-79"/>
                <a:cs typeface="David" pitchFamily="34" charset="-79"/>
              </a:rPr>
              <a:t>מְלָפְפוֹן</a:t>
            </a:r>
            <a:endParaRPr lang="he-IL" sz="12500" b="1" dirty="0">
              <a:solidFill>
                <a:srgbClr val="00B050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5273497" cy="400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4521">
            <a:off x="5900434" y="2360289"/>
            <a:ext cx="2990106" cy="199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57315">
            <a:off x="3345650" y="3787378"/>
            <a:ext cx="2952328" cy="294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3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he-IL" sz="12500" b="1" dirty="0" smtClean="0">
                <a:solidFill>
                  <a:srgbClr val="92D050"/>
                </a:solidFill>
                <a:latin typeface="David" pitchFamily="34" charset="-79"/>
                <a:cs typeface="David" pitchFamily="34" charset="-79"/>
              </a:rPr>
              <a:t>חַסָּה</a:t>
            </a:r>
            <a:r>
              <a:rPr lang="he-IL" sz="12500" dirty="0" smtClean="0">
                <a:solidFill>
                  <a:srgbClr val="92D050"/>
                </a:solidFill>
                <a:latin typeface="David" pitchFamily="34" charset="-79"/>
                <a:cs typeface="David" pitchFamily="34" charset="-79"/>
              </a:rPr>
              <a:t> </a:t>
            </a:r>
            <a:endParaRPr lang="he-IL" sz="12500" dirty="0">
              <a:solidFill>
                <a:srgbClr val="92D050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3502">
            <a:off x="2737842" y="3663987"/>
            <a:ext cx="3574901" cy="256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36"/>
          <a:stretch/>
        </p:blipFill>
        <p:spPr bwMode="auto">
          <a:xfrm rot="1402727">
            <a:off x="313976" y="3211689"/>
            <a:ext cx="2506588" cy="337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1018">
            <a:off x="5910917" y="1536744"/>
            <a:ext cx="2669522" cy="3980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3614">
            <a:off x="323048" y="789764"/>
            <a:ext cx="3046715" cy="228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9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 err="1" smtClean="0"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עַגְבָנִיָּה</a:t>
            </a:r>
            <a:endParaRPr lang="he-IL" sz="12500" b="1" dirty="0">
              <a:solidFill>
                <a:srgbClr val="FF0000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96337">
            <a:off x="456498" y="403437"/>
            <a:ext cx="2217907" cy="280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19303">
            <a:off x="5438442" y="1835571"/>
            <a:ext cx="3442068" cy="2072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8487">
            <a:off x="1345" y="4165622"/>
            <a:ext cx="3667461" cy="262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833" y="2872057"/>
            <a:ext cx="4619228" cy="421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12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גֶּזֶר </a:t>
            </a:r>
            <a:endParaRPr lang="he-IL" sz="12500" b="1" dirty="0">
              <a:solidFill>
                <a:schemeClr val="accent6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44198">
            <a:off x="363439" y="413716"/>
            <a:ext cx="2333625" cy="237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8568">
            <a:off x="346950" y="3889994"/>
            <a:ext cx="2550125" cy="179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28742">
            <a:off x="5924010" y="1266748"/>
            <a:ext cx="2916596" cy="193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0403">
            <a:off x="2598798" y="1835392"/>
            <a:ext cx="3762607" cy="281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109" y="4365104"/>
            <a:ext cx="223598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24210">
            <a:off x="5960140" y="391679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92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4766"/>
          </a:xfrm>
        </p:spPr>
        <p:txBody>
          <a:bodyPr>
            <a:noAutofit/>
          </a:bodyPr>
          <a:lstStyle/>
          <a:p>
            <a:r>
              <a:rPr lang="he-IL" sz="12500" b="1" dirty="0" smtClean="0">
                <a:solidFill>
                  <a:schemeClr val="accent6"/>
                </a:solidFill>
                <a:latin typeface="David" pitchFamily="34" charset="-79"/>
                <a:cs typeface="David" pitchFamily="34" charset="-79"/>
              </a:rPr>
              <a:t>פ</a:t>
            </a:r>
            <a:r>
              <a:rPr lang="he-IL" sz="12500" b="1" dirty="0" smtClean="0">
                <a:solidFill>
                  <a:srgbClr val="00B050"/>
                </a:solidFill>
                <a:latin typeface="David" pitchFamily="34" charset="-79"/>
                <a:cs typeface="David" pitchFamily="34" charset="-79"/>
              </a:rPr>
              <a:t>ִּ</a:t>
            </a:r>
            <a:r>
              <a:rPr lang="he-IL" sz="12500" b="1" dirty="0" smtClean="0">
                <a:solidFill>
                  <a:schemeClr val="accent6"/>
                </a:solidFill>
                <a:latin typeface="David" pitchFamily="34" charset="-79"/>
                <a:cs typeface="David" pitchFamily="34" charset="-79"/>
              </a:rPr>
              <a:t>ל</a:t>
            </a:r>
            <a:r>
              <a:rPr lang="he-IL" sz="12500" b="1" dirty="0" smtClean="0">
                <a:solidFill>
                  <a:srgbClr val="00B050"/>
                </a:solidFill>
                <a:latin typeface="David" pitchFamily="34" charset="-79"/>
                <a:cs typeface="David" pitchFamily="34" charset="-79"/>
              </a:rPr>
              <a:t>ְ</a:t>
            </a:r>
            <a:r>
              <a:rPr lang="he-IL" sz="12500" b="1" dirty="0" smtClean="0"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פֵּ</a:t>
            </a:r>
            <a:r>
              <a:rPr lang="he-IL" sz="12500" b="1" dirty="0" smtClean="0">
                <a:solidFill>
                  <a:srgbClr val="FFC000"/>
                </a:solidFill>
                <a:latin typeface="David" pitchFamily="34" charset="-79"/>
                <a:cs typeface="David" pitchFamily="34" charset="-79"/>
              </a:rPr>
              <a:t>ל</a:t>
            </a:r>
            <a:endParaRPr lang="he-IL" sz="12500" b="1" dirty="0">
              <a:solidFill>
                <a:srgbClr val="FFC000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79126">
            <a:off x="121911" y="596851"/>
            <a:ext cx="2838243" cy="21286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52775">
            <a:off x="6344069" y="483531"/>
            <a:ext cx="2287880" cy="17822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16147">
            <a:off x="6526260" y="2763539"/>
            <a:ext cx="2283126" cy="151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62463">
            <a:off x="3253341" y="2082143"/>
            <a:ext cx="280831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96576">
            <a:off x="397366" y="3682882"/>
            <a:ext cx="2577128" cy="238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15421">
            <a:off x="3482653" y="4056917"/>
            <a:ext cx="2001962" cy="250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9460">
            <a:off x="6103204" y="4352449"/>
            <a:ext cx="2016224" cy="199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7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12500" b="1" dirty="0" smtClean="0">
                <a:solidFill>
                  <a:srgbClr val="A54E07"/>
                </a:solidFill>
                <a:latin typeface="David" pitchFamily="34" charset="-79"/>
                <a:cs typeface="David" pitchFamily="34" charset="-79"/>
              </a:rPr>
              <a:t>בָּצָל</a:t>
            </a:r>
            <a:endParaRPr lang="he-IL" sz="12500" b="1" dirty="0">
              <a:solidFill>
                <a:srgbClr val="A54E07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81978">
            <a:off x="-159492" y="536078"/>
            <a:ext cx="38100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67350">
            <a:off x="6016804" y="506536"/>
            <a:ext cx="2860576" cy="190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28441">
            <a:off x="6209258" y="2480371"/>
            <a:ext cx="2858753" cy="169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09"/>
          <a:stretch/>
        </p:blipFill>
        <p:spPr bwMode="auto">
          <a:xfrm rot="20782201">
            <a:off x="3792832" y="2151862"/>
            <a:ext cx="2058289" cy="162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28300">
            <a:off x="5922171" y="4263871"/>
            <a:ext cx="2116184" cy="199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94761">
            <a:off x="505248" y="4249019"/>
            <a:ext cx="4055542" cy="215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24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e-IL" sz="12500" b="1" dirty="0">
                <a:solidFill>
                  <a:schemeClr val="accent6"/>
                </a:solidFill>
                <a:latin typeface="David" pitchFamily="34" charset="-79"/>
                <a:cs typeface="David" pitchFamily="34" charset="-79"/>
              </a:rPr>
              <a:t>פֵּרוֹת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8872">
            <a:off x="6061528" y="3153372"/>
            <a:ext cx="2582080" cy="357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09375">
            <a:off x="-270975" y="3724086"/>
            <a:ext cx="4216097" cy="312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99748">
            <a:off x="7520412" y="142299"/>
            <a:ext cx="1492298" cy="187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03762">
            <a:off x="403377" y="84165"/>
            <a:ext cx="1409365" cy="19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fscomps.fotosearch.com/compc/CSP/CSP863/k8638388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9017"/>
            <a:ext cx="21602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91592">
            <a:off x="1137579" y="1700808"/>
            <a:ext cx="1614488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587" y="1723411"/>
            <a:ext cx="12954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4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29</Words>
  <Application>Microsoft Office PowerPoint</Application>
  <PresentationFormat>‫הצגה על המסך (4:3)</PresentationFormat>
  <Paragraphs>19</Paragraphs>
  <Slides>18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3" baseType="lpstr">
      <vt:lpstr>Arial</vt:lpstr>
      <vt:lpstr>Calibri</vt:lpstr>
      <vt:lpstr>David</vt:lpstr>
      <vt:lpstr>Times New Roman</vt:lpstr>
      <vt:lpstr>ערכת נושא Office</vt:lpstr>
      <vt:lpstr>פֵּרוֹת ויְרָקוֹת</vt:lpstr>
      <vt:lpstr>יְרָקוֹת</vt:lpstr>
      <vt:lpstr>מְלָפְפוֹן</vt:lpstr>
      <vt:lpstr>חַסָּה </vt:lpstr>
      <vt:lpstr>עַגְבָנִיָּה</vt:lpstr>
      <vt:lpstr>גֶּזֶר </vt:lpstr>
      <vt:lpstr>פִּלְפֵּל</vt:lpstr>
      <vt:lpstr>בָּצָל</vt:lpstr>
      <vt:lpstr>פֵּרוֹת</vt:lpstr>
      <vt:lpstr>תַּפּוּחַ</vt:lpstr>
      <vt:lpstr>בַּנָּנָה </vt:lpstr>
      <vt:lpstr>תּוּת </vt:lpstr>
      <vt:lpstr>אַגָּס</vt:lpstr>
      <vt:lpstr>אֲנָנָס</vt:lpstr>
      <vt:lpstr>תַּפּוּז</vt:lpstr>
      <vt:lpstr>שירים לילדים על פרות וירקות</vt:lpstr>
      <vt:lpstr>ספרים בנושא</vt:lpstr>
      <vt:lpstr>שירים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פירות וירקות</dc:title>
  <dc:creator>WIN 7</dc:creator>
  <cp:lastModifiedBy>Eliya Ghantous</cp:lastModifiedBy>
  <cp:revision>34</cp:revision>
  <dcterms:created xsi:type="dcterms:W3CDTF">2015-11-21T08:34:41Z</dcterms:created>
  <dcterms:modified xsi:type="dcterms:W3CDTF">2016-03-29T08:01:22Z</dcterms:modified>
</cp:coreProperties>
</file>