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0" r:id="rId2"/>
    <p:sldId id="259" r:id="rId3"/>
    <p:sldId id="261" r:id="rId4"/>
    <p:sldId id="262" r:id="rId5"/>
    <p:sldId id="263" r:id="rId6"/>
    <p:sldId id="271" r:id="rId7"/>
    <p:sldId id="266" r:id="rId8"/>
    <p:sldId id="267" r:id="rId9"/>
    <p:sldId id="265" r:id="rId10"/>
    <p:sldId id="270" r:id="rId11"/>
    <p:sldId id="269" r:id="rId12"/>
    <p:sldId id="268" r:id="rId13"/>
    <p:sldId id="274" r:id="rId14"/>
    <p:sldId id="260" r:id="rId15"/>
    <p:sldId id="273" r:id="rId16"/>
    <p:sldId id="275" r:id="rId17"/>
    <p:sldId id="276" r:id="rId18"/>
    <p:sldId id="278" r:id="rId19"/>
    <p:sldId id="277" r:id="rId20"/>
    <p:sldId id="279" r:id="rId2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6225" autoAdjust="0"/>
  </p:normalViewPr>
  <p:slideViewPr>
    <p:cSldViewPr snapToGrid="0">
      <p:cViewPr varScale="1">
        <p:scale>
          <a:sx n="60" d="100"/>
          <a:sy n="60" d="100"/>
        </p:scale>
        <p:origin x="9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093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21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43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22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960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744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307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804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843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544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788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4B92D-ED3E-4A07-A512-7DBAB3E05856}" type="datetimeFigureOut">
              <a:rPr lang="he-IL" smtClean="0"/>
              <a:t>ט"ז/אדר א/תשפ"ד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AD63F-AE42-4270-BCDC-C40D47E6B76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386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l/url?sa=i&amp;rct=j&amp;q=&amp;esrc=s&amp;source=images&amp;cd=&amp;cad=rja&amp;uact=8&amp;ved=0CAcQjRxqFQoTCIyZ1KKg7scCFUHUGgodWyILhw&amp;url=https://sites.google.com/a/albustan.tzafonet.org.il/khames-1/dstwr-alsf&amp;bvm=bv.102022582,d.ZGU&amp;psig=AFQjCNHa6Ia-jldA0KBHuUZ1uTdZPw91Qg&amp;ust=144203582783453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8" y="0"/>
            <a:ext cx="11943883" cy="673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18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311076" y="678831"/>
            <a:ext cx="6162264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عدم استعمال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العُنف والصراخ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وَأَذِيَّةِ الآخَرينَ 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6" t="21766" r="50805" b="20674"/>
          <a:stretch/>
        </p:blipFill>
        <p:spPr>
          <a:xfrm>
            <a:off x="328658" y="1841486"/>
            <a:ext cx="1064303" cy="1520790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84" t="25903" r="47740" b="32492"/>
          <a:stretch/>
        </p:blipFill>
        <p:spPr>
          <a:xfrm>
            <a:off x="377656" y="3379570"/>
            <a:ext cx="1019332" cy="114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2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796783" y="678831"/>
            <a:ext cx="5190845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الْقِيامُ</a:t>
            </a:r>
          </a:p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بِالواجِباتِ</a:t>
            </a:r>
          </a:p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الْبَيْتِيَّةِ  </a:t>
            </a:r>
          </a:p>
        </p:txBody>
      </p:sp>
    </p:spTree>
    <p:extLst>
      <p:ext uri="{BB962C8B-B14F-4D97-AF65-F5344CB8AC3E}">
        <p14:creationId xmlns:p14="http://schemas.microsoft.com/office/powerpoint/2010/main" val="26418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625261" y="678831"/>
            <a:ext cx="5533887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الْمُحافَظَةُ</a:t>
            </a:r>
          </a:p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عَلى الْهُدوءِ</a:t>
            </a:r>
          </a:p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وَعَدَم الإزْعاجِ</a:t>
            </a:r>
          </a:p>
        </p:txBody>
      </p:sp>
    </p:spTree>
    <p:extLst>
      <p:ext uri="{BB962C8B-B14F-4D97-AF65-F5344CB8AC3E}">
        <p14:creationId xmlns:p14="http://schemas.microsoft.com/office/powerpoint/2010/main" val="4619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601216" y="678831"/>
            <a:ext cx="5581977" cy="509370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أُحافِظُ عَلى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أَدَواتـي</a:t>
            </a:r>
          </a:p>
          <a:p>
            <a:pPr algn="ctr"/>
            <a:r>
              <a:rPr lang="ar-SA" sz="9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وَأَغْراضي الْخاصَة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2" t="20593" r="54372" b="15675"/>
          <a:stretch/>
        </p:blipFill>
        <p:spPr>
          <a:xfrm>
            <a:off x="374755" y="1708879"/>
            <a:ext cx="122646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31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2531885" y="777687"/>
            <a:ext cx="3374642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الالْتِزام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باللباسِ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الْمًوَحَّد</a:t>
            </a:r>
          </a:p>
        </p:txBody>
      </p:sp>
    </p:spTree>
    <p:extLst>
      <p:ext uri="{BB962C8B-B14F-4D97-AF65-F5344CB8AC3E}">
        <p14:creationId xmlns:p14="http://schemas.microsoft.com/office/powerpoint/2010/main" val="35623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975972" y="351233"/>
            <a:ext cx="4801314" cy="61555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0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أَنا أَرْفَعُ يَدي </a:t>
            </a:r>
          </a:p>
          <a:p>
            <a:pPr algn="ctr"/>
            <a:r>
              <a:rPr lang="ar-SA" sz="9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ar-SA" sz="98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عِنْدَما </a:t>
            </a:r>
            <a:r>
              <a:rPr lang="ar-SA" sz="9800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أُريدُ</a:t>
            </a:r>
          </a:p>
          <a:p>
            <a:pPr algn="ctr"/>
            <a:r>
              <a:rPr lang="ar-SA" sz="9800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98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الإجابَةَ أَو</a:t>
            </a:r>
            <a:endParaRPr lang="ar-SA" sz="9800" b="1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/>
            <a:r>
              <a:rPr lang="ar-SA" sz="98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الاستئذان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3" t="9139" r="62096" b="7927"/>
          <a:stretch/>
        </p:blipFill>
        <p:spPr>
          <a:xfrm>
            <a:off x="344774" y="1708880"/>
            <a:ext cx="1287790" cy="275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01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812078" y="612843"/>
            <a:ext cx="5279009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أَنا أُصْغي</a:t>
            </a:r>
          </a:p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لِلْمُعَلِّمَ</a:t>
            </a:r>
          </a:p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عِنْدَما يَتَكَلَّمُ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" t="8621" r="60099" b="7263"/>
          <a:stretch/>
        </p:blipFill>
        <p:spPr>
          <a:xfrm>
            <a:off x="417993" y="1798820"/>
            <a:ext cx="1260906" cy="262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7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2210340" y="612843"/>
            <a:ext cx="4392548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أُحِبُّ أَبْناء</a:t>
            </a:r>
          </a:p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صَفِّي</a:t>
            </a:r>
          </a:p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وَأَحْتَرِمُهُم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8" t="19668" r="53768" b="22095"/>
          <a:stretch/>
        </p:blipFill>
        <p:spPr>
          <a:xfrm>
            <a:off x="374754" y="1708879"/>
            <a:ext cx="127416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76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654100" y="612843"/>
            <a:ext cx="5505033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أَنا أَحْتَرِمُ</a:t>
            </a:r>
          </a:p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مُعَلِّمي وَمَنْ</a:t>
            </a:r>
          </a:p>
          <a:p>
            <a:pPr algn="ctr"/>
            <a:r>
              <a:rPr lang="ar-SA" sz="12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أَكْبَر مِـنّي سِنًّا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5" t="5261" r="60492" b="6609"/>
          <a:stretch/>
        </p:blipFill>
        <p:spPr>
          <a:xfrm>
            <a:off x="389744" y="1768839"/>
            <a:ext cx="1264356" cy="266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4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648918" y="696007"/>
            <a:ext cx="5687774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0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أَنا أَدْخُلِ الصَّفِّ</a:t>
            </a:r>
          </a:p>
          <a:p>
            <a:pPr algn="ctr"/>
            <a:r>
              <a:rPr lang="ar-SA" sz="11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مُباشَرَةً بَعْدَ</a:t>
            </a:r>
          </a:p>
          <a:p>
            <a:pPr algn="ctr"/>
            <a:r>
              <a:rPr lang="ar-SA" sz="11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قَرْعِ الْـجَرَسِ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2" t="6260" r="58963" b="10216"/>
          <a:stretch/>
        </p:blipFill>
        <p:spPr>
          <a:xfrm>
            <a:off x="374754" y="1750339"/>
            <a:ext cx="1274164" cy="268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78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2198423" y="0"/>
            <a:ext cx="4216218" cy="62863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4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الاشتراك</a:t>
            </a:r>
            <a:endParaRPr lang="he-IL" sz="14000" b="1" dirty="0" smtClean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ar-SA" sz="14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بالصّف</a:t>
            </a:r>
          </a:p>
        </p:txBody>
      </p:sp>
    </p:spTree>
    <p:extLst>
      <p:ext uri="{BB962C8B-B14F-4D97-AF65-F5344CB8AC3E}">
        <p14:creationId xmlns:p14="http://schemas.microsoft.com/office/powerpoint/2010/main" val="390446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085766" y="696007"/>
            <a:ext cx="7098864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0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اعْتَمِدْ عَلى </a:t>
            </a:r>
          </a:p>
          <a:p>
            <a:pPr algn="ctr"/>
            <a:r>
              <a:rPr lang="ar-SA" sz="10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نَفْسِكَ </a:t>
            </a:r>
            <a:r>
              <a:rPr lang="ar-SA" sz="11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حَلِّ </a:t>
            </a:r>
          </a:p>
          <a:p>
            <a:pPr algn="ctr"/>
            <a:r>
              <a:rPr lang="ar-SA" sz="110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الْوَظائِفِ الْبَيْتِيَّةِ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34" t="21434" r="48559" b="21108"/>
          <a:stretch/>
        </p:blipFill>
        <p:spPr>
          <a:xfrm>
            <a:off x="374754" y="1738859"/>
            <a:ext cx="1274164" cy="265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1884720" y="728259"/>
            <a:ext cx="5155579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عدم التأخير </a:t>
            </a:r>
          </a:p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عَنِ </a:t>
            </a:r>
          </a:p>
          <a:p>
            <a:pPr algn="ctr"/>
            <a:r>
              <a:rPr lang="ar-SA" sz="11500" b="1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الْمَدْرَسَةِ</a:t>
            </a:r>
            <a:endParaRPr lang="he-IL" sz="11500" b="1" cap="none" spc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42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894565" y="728259"/>
            <a:ext cx="4995278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الْمُحافَظَةُ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عَلى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نَظافَةِ الْجِسْمِ</a:t>
            </a:r>
          </a:p>
        </p:txBody>
      </p:sp>
    </p:spTree>
    <p:extLst>
      <p:ext uri="{BB962C8B-B14F-4D97-AF65-F5344CB8AC3E}">
        <p14:creationId xmlns:p14="http://schemas.microsoft.com/office/powerpoint/2010/main" val="39602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803995" y="728259"/>
            <a:ext cx="5176418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الْمُحافَظَةُ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عَلى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نَظافَةِ الصَّفِّ</a:t>
            </a:r>
          </a:p>
        </p:txBody>
      </p:sp>
    </p:spTree>
    <p:extLst>
      <p:ext uri="{BB962C8B-B14F-4D97-AF65-F5344CB8AC3E}">
        <p14:creationId xmlns:p14="http://schemas.microsoft.com/office/powerpoint/2010/main" val="238094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483657" y="728259"/>
            <a:ext cx="4977646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الْمُحافَظَةُ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عَلى نَظافَةِ 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الْـمدرسة</a:t>
            </a:r>
          </a:p>
        </p:txBody>
      </p:sp>
      <p:pic>
        <p:nvPicPr>
          <p:cNvPr id="4" name="irc_mi" descr="http://www.orianit.edu-negev.gov.il/abukrinata/sites/homepage/awal%202/Images/%D7%AA%D7%9E%D7%95%D7%A0%D7%9422.gif">
            <a:hlinkClick r:id="rId3"/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2" t="22277" r="48027" b="22277"/>
          <a:stretch/>
        </p:blipFill>
        <p:spPr bwMode="auto">
          <a:xfrm>
            <a:off x="344774" y="1738859"/>
            <a:ext cx="1261308" cy="27282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151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507522" y="703544"/>
            <a:ext cx="5980672" cy="50937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إحْضار اللوازم</a:t>
            </a:r>
          </a:p>
          <a:p>
            <a:pPr algn="ctr"/>
            <a:r>
              <a:rPr lang="ar-SA" sz="10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القرطاسيّة اللازِمة</a:t>
            </a:r>
            <a:endParaRPr lang="ar-SA" sz="11500" b="1" dirty="0" smtClean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92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507522" y="703544"/>
            <a:ext cx="5980672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عَدَم الأكْل 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خلال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الحِصص</a:t>
            </a:r>
          </a:p>
        </p:txBody>
      </p:sp>
    </p:spTree>
    <p:extLst>
      <p:ext uri="{BB962C8B-B14F-4D97-AF65-F5344CB8AC3E}">
        <p14:creationId xmlns:p14="http://schemas.microsoft.com/office/powerpoint/2010/main" val="363490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4.bp.blogspot.com/_7btL6kuz9Tk/Sg1EJImYrUI/AAAAAAAAAAU/Zl3VnljlsD4/s400/CARSON_DELLOSA-2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" r="1974"/>
          <a:stretch/>
        </p:blipFill>
        <p:spPr bwMode="auto">
          <a:xfrm>
            <a:off x="0" y="0"/>
            <a:ext cx="1201076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1581663" y="481123"/>
            <a:ext cx="5634682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عَدَم تَبْديل</a:t>
            </a:r>
          </a:p>
          <a:p>
            <a:pPr algn="ctr"/>
            <a:r>
              <a:rPr lang="ar-SA" sz="10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أماكِن الجُلوسِ</a:t>
            </a:r>
          </a:p>
          <a:p>
            <a:pPr algn="ctr"/>
            <a:r>
              <a:rPr lang="ar-SA" sz="11500" b="1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بِدون إذْن</a:t>
            </a:r>
          </a:p>
        </p:txBody>
      </p:sp>
    </p:spTree>
    <p:extLst>
      <p:ext uri="{BB962C8B-B14F-4D97-AF65-F5344CB8AC3E}">
        <p14:creationId xmlns:p14="http://schemas.microsoft.com/office/powerpoint/2010/main" val="174717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103</Words>
  <Application>Microsoft Office PowerPoint</Application>
  <PresentationFormat>מסך רחב</PresentationFormat>
  <Paragraphs>56</Paragraphs>
  <Slides>20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Traditional Arabic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marammasri</dc:creator>
  <cp:lastModifiedBy>מראם מסרי</cp:lastModifiedBy>
  <cp:revision>26</cp:revision>
  <dcterms:created xsi:type="dcterms:W3CDTF">2015-09-05T10:20:44Z</dcterms:created>
  <dcterms:modified xsi:type="dcterms:W3CDTF">2024-02-25T07:23:48Z</dcterms:modified>
</cp:coreProperties>
</file>