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61" r:id="rId3"/>
    <p:sldId id="264" r:id="rId4"/>
    <p:sldId id="257" r:id="rId5"/>
    <p:sldId id="258" r:id="rId6"/>
    <p:sldId id="259" r:id="rId7"/>
    <p:sldId id="260" r:id="rId8"/>
    <p:sldId id="262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1985" autoAdjust="0"/>
    <p:restoredTop sz="94660"/>
  </p:normalViewPr>
  <p:slideViewPr>
    <p:cSldViewPr snapToGrid="0">
      <p:cViewPr>
        <p:scale>
          <a:sx n="66" d="100"/>
          <a:sy n="66" d="100"/>
        </p:scale>
        <p:origin x="72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ABA-F446-4CB9-9F90-C3F3CD569E44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B95C99A-4016-47FF-8B70-A61E05BD8BBC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89991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ABA-F446-4CB9-9F90-C3F3CD569E44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C99A-4016-47FF-8B70-A61E05BD8BBC}" type="slidenum">
              <a:rPr lang="he-IL" smtClean="0"/>
              <a:t>‹#›</a:t>
            </a:fld>
            <a:endParaRPr lang="he-IL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5673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ABA-F446-4CB9-9F90-C3F3CD569E44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C99A-4016-47FF-8B70-A61E05BD8BBC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39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ABA-F446-4CB9-9F90-C3F3CD569E44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C99A-4016-47FF-8B70-A61E05BD8BBC}" type="slidenum">
              <a:rPr lang="he-IL" smtClean="0"/>
              <a:t>‹#›</a:t>
            </a:fld>
            <a:endParaRPr lang="he-IL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71340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ABA-F446-4CB9-9F90-C3F3CD569E44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C99A-4016-47FF-8B70-A61E05BD8BBC}" type="slidenum">
              <a:rPr lang="he-IL" smtClean="0"/>
              <a:t>‹#›</a:t>
            </a:fld>
            <a:endParaRPr lang="he-IL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549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ABA-F446-4CB9-9F90-C3F3CD569E44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C99A-4016-47FF-8B70-A61E05BD8BBC}" type="slidenum">
              <a:rPr lang="he-IL" smtClean="0"/>
              <a:t>‹#›</a:t>
            </a:fld>
            <a:endParaRPr lang="he-IL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214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ABA-F446-4CB9-9F90-C3F3CD569E44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C99A-4016-47FF-8B70-A61E05BD8BBC}" type="slidenum">
              <a:rPr lang="he-IL" smtClean="0"/>
              <a:t>‹#›</a:t>
            </a:fld>
            <a:endParaRPr lang="he-IL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043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ABA-F446-4CB9-9F90-C3F3CD569E44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C99A-4016-47FF-8B70-A61E05BD8BBC}" type="slidenum">
              <a:rPr lang="he-IL" smtClean="0"/>
              <a:t>‹#›</a:t>
            </a:fld>
            <a:endParaRPr lang="he-IL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887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ABA-F446-4CB9-9F90-C3F3CD569E44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C99A-4016-47FF-8B70-A61E05BD8BBC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19611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79ABA-F446-4CB9-9F90-C3F3CD569E44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C99A-4016-47FF-8B70-A61E05BD8BBC}" type="slidenum">
              <a:rPr lang="he-IL" smtClean="0"/>
              <a:t>‹#›</a:t>
            </a:fld>
            <a:endParaRPr lang="he-IL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629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26779ABA-F446-4CB9-9F90-C3F3CD569E44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95C99A-4016-47FF-8B70-A61E05BD8BBC}" type="slidenum">
              <a:rPr lang="he-IL" smtClean="0"/>
              <a:t>‹#›</a:t>
            </a:fld>
            <a:endParaRPr lang="he-IL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1398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779ABA-F446-4CB9-9F90-C3F3CD569E44}" type="datetimeFigureOut">
              <a:rPr lang="he-IL" smtClean="0"/>
              <a:t>ב'/כסלו/תשפ"א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B95C99A-4016-47FF-8B70-A61E05BD8BBC}" type="slidenum">
              <a:rPr lang="he-IL" smtClean="0"/>
              <a:t>‹#›</a:t>
            </a:fld>
            <a:endParaRPr lang="he-IL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78188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.il/url?sa=i&amp;rct=j&amp;q=&amp;esrc=s&amp;source=images&amp;cd=&amp;cad=rja&amp;uact=8&amp;ved=0ahUKEwiS49zSg5TPAhUJnBoKHZLHCx8QjRwIBw&amp;url=http://worldartsme.com/painter/?order%3Dviews&amp;bvm=bv.133053837,d.d24&amp;psig=AFQjCNE8gu2j_XJ4nVgXRyUBd0NQhbp6rA&amp;ust=1474120130646866" TargetMode="External" /><Relationship Id="rId3" Type="http://schemas.openxmlformats.org/officeDocument/2006/relationships/hyperlink" Target="http://www.google.co.il/url?sa=i&amp;rct=j&amp;q=&amp;esrc=s&amp;source=images&amp;cd=&amp;cad=rja&amp;uact=8&amp;ved=0ahUKEwjuv7C-75TPAhXDfhoKHaSuBAcQjRwIBw&amp;url=http://archive.almanar.com.lb/article.php?id%3D535119&amp;psig=AFQjCNFUTDSn_RxdXuxynjTOjFJngrucFQ&amp;ust=1474149067686534" TargetMode="External" /><Relationship Id="rId7" Type="http://schemas.openxmlformats.org/officeDocument/2006/relationships/image" Target="../media/image6.jpeg" /><Relationship Id="rId2" Type="http://schemas.openxmlformats.org/officeDocument/2006/relationships/image" Target="../media/image2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5.png" /><Relationship Id="rId5" Type="http://schemas.openxmlformats.org/officeDocument/2006/relationships/image" Target="../media/image4.jpeg" /><Relationship Id="rId10" Type="http://schemas.openxmlformats.org/officeDocument/2006/relationships/image" Target="../media/image8.jpeg" /><Relationship Id="rId4" Type="http://schemas.openxmlformats.org/officeDocument/2006/relationships/image" Target="../media/image3.jpeg" /><Relationship Id="rId9" Type="http://schemas.openxmlformats.org/officeDocument/2006/relationships/image" Target="../media/image7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2" Type="http://schemas.openxmlformats.org/officeDocument/2006/relationships/audio" Target="../media/media1.m4a" /><Relationship Id="rId1" Type="http://schemas.microsoft.com/office/2007/relationships/media" Target="../media/media1.m4a" /><Relationship Id="rId6" Type="http://schemas.openxmlformats.org/officeDocument/2006/relationships/image" Target="../media/image11.png" /><Relationship Id="rId5" Type="http://schemas.openxmlformats.org/officeDocument/2006/relationships/image" Target="../media/image10.jpeg" /><Relationship Id="rId4" Type="http://schemas.openxmlformats.org/officeDocument/2006/relationships/image" Target="../media/image9.jpeg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 /><Relationship Id="rId7" Type="http://schemas.openxmlformats.org/officeDocument/2006/relationships/image" Target="../media/image6.jpeg" /><Relationship Id="rId2" Type="http://schemas.openxmlformats.org/officeDocument/2006/relationships/image" Target="../media/image10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5.jpeg" /><Relationship Id="rId5" Type="http://schemas.openxmlformats.org/officeDocument/2006/relationships/image" Target="../media/image14.jpeg" /><Relationship Id="rId4" Type="http://schemas.openxmlformats.org/officeDocument/2006/relationships/image" Target="../media/image13.jpe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 /><Relationship Id="rId2" Type="http://schemas.openxmlformats.org/officeDocument/2006/relationships/image" Target="../media/image16.jpeg" /><Relationship Id="rId1" Type="http://schemas.openxmlformats.org/officeDocument/2006/relationships/slideLayout" Target="../slideLayouts/slideLayout7.xml" /><Relationship Id="rId6" Type="http://schemas.openxmlformats.org/officeDocument/2006/relationships/image" Target="../media/image19.jpeg" /><Relationship Id="rId5" Type="http://schemas.openxmlformats.org/officeDocument/2006/relationships/image" Target="../media/image18.jpeg" /><Relationship Id="rId4" Type="http://schemas.openxmlformats.org/officeDocument/2006/relationships/image" Target="../media/image17.png" 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 /><Relationship Id="rId1" Type="http://schemas.openxmlformats.org/officeDocument/2006/relationships/slideLayout" Target="../slideLayouts/slideLayout7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C02822C-7D7A-4A70-99D9-CCE084CBD4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85577" y="1143386"/>
            <a:ext cx="8637073" cy="1640456"/>
          </a:xfrm>
        </p:spPr>
        <p:txBody>
          <a:bodyPr>
            <a:noAutofit/>
          </a:bodyPr>
          <a:lstStyle/>
          <a:p>
            <a:pPr algn="ctr"/>
            <a:r>
              <a:rPr lang="he-IL" sz="12000" b="1" dirty="0">
                <a:latin typeface="David" panose="020E0502060401010101" pitchFamily="34" charset="-79"/>
                <a:cs typeface="David" panose="020E0502060401010101" pitchFamily="34" charset="-79"/>
              </a:rPr>
              <a:t>בַּעֲלֵי מִקְצועַ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DCB758F9-C76D-43D9-8942-C4210AC6175F}"/>
              </a:ext>
            </a:extLst>
          </p:cNvPr>
          <p:cNvSpPr/>
          <p:nvPr/>
        </p:nvSpPr>
        <p:spPr>
          <a:xfrm>
            <a:off x="10124250" y="4423227"/>
            <a:ext cx="1591358" cy="355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רוֹעֶה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" name="מלבן 3">
            <a:extLst>
              <a:ext uri="{FF2B5EF4-FFF2-40B4-BE49-F238E27FC236}">
                <a16:creationId xmlns:a16="http://schemas.microsoft.com/office/drawing/2014/main" id="{2AD34E21-CD2C-43C4-8F4A-03B1196E7C70}"/>
              </a:ext>
            </a:extLst>
          </p:cNvPr>
          <p:cNvSpPr/>
          <p:nvPr/>
        </p:nvSpPr>
        <p:spPr>
          <a:xfrm>
            <a:off x="8114021" y="4423227"/>
            <a:ext cx="1591358" cy="355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נַגָר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95EB313-AB63-4391-9DE6-8466205C9BE2}"/>
              </a:ext>
            </a:extLst>
          </p:cNvPr>
          <p:cNvSpPr/>
          <p:nvPr/>
        </p:nvSpPr>
        <p:spPr>
          <a:xfrm>
            <a:off x="6313228" y="4423227"/>
            <a:ext cx="1591358" cy="355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טַבָּח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DAD537D-7087-448B-959A-02DE232C396B}"/>
              </a:ext>
            </a:extLst>
          </p:cNvPr>
          <p:cNvSpPr/>
          <p:nvPr/>
        </p:nvSpPr>
        <p:spPr>
          <a:xfrm>
            <a:off x="4302999" y="4452255"/>
            <a:ext cx="1591358" cy="355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צַיָר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1649828-497A-4DE5-A201-32E4016E73EC}"/>
              </a:ext>
            </a:extLst>
          </p:cNvPr>
          <p:cNvSpPr/>
          <p:nvPr/>
        </p:nvSpPr>
        <p:spPr>
          <a:xfrm>
            <a:off x="2292770" y="4481284"/>
            <a:ext cx="1591358" cy="355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צַיָד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C6F8DCAC-55F0-47E9-A123-DDF34D810E8A}"/>
              </a:ext>
            </a:extLst>
          </p:cNvPr>
          <p:cNvSpPr/>
          <p:nvPr/>
        </p:nvSpPr>
        <p:spPr>
          <a:xfrm>
            <a:off x="491977" y="4481284"/>
            <a:ext cx="1591358" cy="355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זַמָר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531E0166-9A28-4D3C-88D7-42188B734D20}"/>
              </a:ext>
            </a:extLst>
          </p:cNvPr>
          <p:cNvSpPr/>
          <p:nvPr/>
        </p:nvSpPr>
        <p:spPr>
          <a:xfrm>
            <a:off x="7318342" y="5823856"/>
            <a:ext cx="1591358" cy="355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רוֹפֵא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1780103D-0502-41B1-8A90-EABE551188FC}"/>
              </a:ext>
            </a:extLst>
          </p:cNvPr>
          <p:cNvSpPr/>
          <p:nvPr/>
        </p:nvSpPr>
        <p:spPr>
          <a:xfrm>
            <a:off x="4114264" y="5823856"/>
            <a:ext cx="1591358" cy="355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4000" b="1" dirty="0">
                <a:latin typeface="David" panose="020E0502060401010101" pitchFamily="34" charset="-79"/>
                <a:cs typeface="David" panose="020E0502060401010101" pitchFamily="34" charset="-79"/>
              </a:rPr>
              <a:t>מַלָח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21882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קבוצה 28">
            <a:extLst>
              <a:ext uri="{FF2B5EF4-FFF2-40B4-BE49-F238E27FC236}">
                <a16:creationId xmlns:a16="http://schemas.microsoft.com/office/drawing/2014/main" id="{84D95817-C053-49AC-8872-9C1318053B8F}"/>
              </a:ext>
            </a:extLst>
          </p:cNvPr>
          <p:cNvGrpSpPr/>
          <p:nvPr/>
        </p:nvGrpSpPr>
        <p:grpSpPr>
          <a:xfrm>
            <a:off x="179115" y="579642"/>
            <a:ext cx="4196959" cy="5360834"/>
            <a:chOff x="56064" y="1755588"/>
            <a:chExt cx="2824741" cy="3306986"/>
          </a:xfrm>
        </p:grpSpPr>
        <p:pic>
          <p:nvPicPr>
            <p:cNvPr id="1026" name="Picture 2" descr="IESO Los Salados">
              <a:extLst>
                <a:ext uri="{FF2B5EF4-FFF2-40B4-BE49-F238E27FC236}">
                  <a16:creationId xmlns:a16="http://schemas.microsoft.com/office/drawing/2014/main" id="{DBC06AFF-C9C7-46FC-94D3-AC894133E6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064" y="1763280"/>
              <a:ext cx="2824741" cy="32992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מלבן 27">
              <a:extLst>
                <a:ext uri="{FF2B5EF4-FFF2-40B4-BE49-F238E27FC236}">
                  <a16:creationId xmlns:a16="http://schemas.microsoft.com/office/drawing/2014/main" id="{F15A49E9-2DC2-4BEA-A614-B630CC196B8B}"/>
                </a:ext>
              </a:extLst>
            </p:cNvPr>
            <p:cNvSpPr/>
            <p:nvPr/>
          </p:nvSpPr>
          <p:spPr>
            <a:xfrm>
              <a:off x="2237696" y="1755588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1</a:t>
              </a:r>
            </a:p>
          </p:txBody>
        </p:sp>
      </p:grpSp>
      <p:sp>
        <p:nvSpPr>
          <p:cNvPr id="30" name="מלבן 29">
            <a:extLst>
              <a:ext uri="{FF2B5EF4-FFF2-40B4-BE49-F238E27FC236}">
                <a16:creationId xmlns:a16="http://schemas.microsoft.com/office/drawing/2014/main" id="{2714084A-731D-4536-B280-BDA62BC13509}"/>
              </a:ext>
            </a:extLst>
          </p:cNvPr>
          <p:cNvSpPr/>
          <p:nvPr/>
        </p:nvSpPr>
        <p:spPr>
          <a:xfrm>
            <a:off x="11040437" y="-2300"/>
            <a:ext cx="5693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grpSp>
        <p:nvGrpSpPr>
          <p:cNvPr id="96" name="קבוצה 95">
            <a:extLst>
              <a:ext uri="{FF2B5EF4-FFF2-40B4-BE49-F238E27FC236}">
                <a16:creationId xmlns:a16="http://schemas.microsoft.com/office/drawing/2014/main" id="{240BD10F-90BA-4E9D-AA63-9CEC7437A849}"/>
              </a:ext>
            </a:extLst>
          </p:cNvPr>
          <p:cNvGrpSpPr/>
          <p:nvPr/>
        </p:nvGrpSpPr>
        <p:grpSpPr>
          <a:xfrm>
            <a:off x="4989761" y="164811"/>
            <a:ext cx="7202239" cy="6105648"/>
            <a:chOff x="3681888" y="189523"/>
            <a:chExt cx="8148646" cy="6105648"/>
          </a:xfrm>
        </p:grpSpPr>
        <p:sp>
          <p:nvSpPr>
            <p:cNvPr id="4" name="מלבן 3">
              <a:extLst>
                <a:ext uri="{FF2B5EF4-FFF2-40B4-BE49-F238E27FC236}">
                  <a16:creationId xmlns:a16="http://schemas.microsoft.com/office/drawing/2014/main" id="{14519BC8-B251-47E0-A4F9-42000DBE399A}"/>
                </a:ext>
              </a:extLst>
            </p:cNvPr>
            <p:cNvSpPr/>
            <p:nvPr/>
          </p:nvSpPr>
          <p:spPr>
            <a:xfrm>
              <a:off x="8753571" y="189523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" name="מלבן 4">
              <a:extLst>
                <a:ext uri="{FF2B5EF4-FFF2-40B4-BE49-F238E27FC236}">
                  <a16:creationId xmlns:a16="http://schemas.microsoft.com/office/drawing/2014/main" id="{48DB7762-3745-4DA2-B469-ED23E89CD688}"/>
                </a:ext>
              </a:extLst>
            </p:cNvPr>
            <p:cNvSpPr/>
            <p:nvPr/>
          </p:nvSpPr>
          <p:spPr>
            <a:xfrm>
              <a:off x="7496430" y="189523"/>
              <a:ext cx="1257142" cy="650789"/>
            </a:xfrm>
            <a:prstGeom prst="rect">
              <a:avLst/>
            </a:prstGeom>
            <a:ln w="730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" name="מלבן 5">
              <a:extLst>
                <a:ext uri="{FF2B5EF4-FFF2-40B4-BE49-F238E27FC236}">
                  <a16:creationId xmlns:a16="http://schemas.microsoft.com/office/drawing/2014/main" id="{4E5EB869-CD1C-4080-8634-60EAE8764629}"/>
                </a:ext>
              </a:extLst>
            </p:cNvPr>
            <p:cNvSpPr/>
            <p:nvPr/>
          </p:nvSpPr>
          <p:spPr>
            <a:xfrm>
              <a:off x="7496016" y="849115"/>
              <a:ext cx="1257142" cy="650789"/>
            </a:xfrm>
            <a:prstGeom prst="rect">
              <a:avLst/>
            </a:prstGeom>
            <a:ln w="7302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7" name="מלבן 6">
              <a:extLst>
                <a:ext uri="{FF2B5EF4-FFF2-40B4-BE49-F238E27FC236}">
                  <a16:creationId xmlns:a16="http://schemas.microsoft.com/office/drawing/2014/main" id="{5DDE78C2-7D50-4183-B28E-514EE3EEA5C8}"/>
                </a:ext>
              </a:extLst>
            </p:cNvPr>
            <p:cNvSpPr/>
            <p:nvPr/>
          </p:nvSpPr>
          <p:spPr>
            <a:xfrm>
              <a:off x="7496016" y="1497021"/>
              <a:ext cx="1257142" cy="650789"/>
            </a:xfrm>
            <a:prstGeom prst="rect">
              <a:avLst/>
            </a:prstGeom>
            <a:ln w="698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8" name="מלבן 7">
              <a:extLst>
                <a:ext uri="{FF2B5EF4-FFF2-40B4-BE49-F238E27FC236}">
                  <a16:creationId xmlns:a16="http://schemas.microsoft.com/office/drawing/2014/main" id="{688FA6FE-94F8-45FA-9410-B60AD4F17F1B}"/>
                </a:ext>
              </a:extLst>
            </p:cNvPr>
            <p:cNvSpPr/>
            <p:nvPr/>
          </p:nvSpPr>
          <p:spPr>
            <a:xfrm>
              <a:off x="7497190" y="2169786"/>
              <a:ext cx="1257142" cy="650789"/>
            </a:xfrm>
            <a:prstGeom prst="rect">
              <a:avLst/>
            </a:prstGeom>
            <a:ln w="698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9" name="מלבן 8">
              <a:extLst>
                <a:ext uri="{FF2B5EF4-FFF2-40B4-BE49-F238E27FC236}">
                  <a16:creationId xmlns:a16="http://schemas.microsoft.com/office/drawing/2014/main" id="{25A310D4-C47A-4034-8DB0-FD2DAE354DC8}"/>
                </a:ext>
              </a:extLst>
            </p:cNvPr>
            <p:cNvSpPr/>
            <p:nvPr/>
          </p:nvSpPr>
          <p:spPr>
            <a:xfrm>
              <a:off x="8790957" y="2193159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0" name="מלבן 9">
              <a:extLst>
                <a:ext uri="{FF2B5EF4-FFF2-40B4-BE49-F238E27FC236}">
                  <a16:creationId xmlns:a16="http://schemas.microsoft.com/office/drawing/2014/main" id="{A19EC7C6-D2E8-4F0D-9C14-28694B053667}"/>
                </a:ext>
              </a:extLst>
            </p:cNvPr>
            <p:cNvSpPr/>
            <p:nvPr/>
          </p:nvSpPr>
          <p:spPr>
            <a:xfrm>
              <a:off x="10033585" y="860455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1" name="מלבן 10">
              <a:extLst>
                <a:ext uri="{FF2B5EF4-FFF2-40B4-BE49-F238E27FC236}">
                  <a16:creationId xmlns:a16="http://schemas.microsoft.com/office/drawing/2014/main" id="{C58306EA-30F8-488A-9235-F316960D1866}"/>
                </a:ext>
              </a:extLst>
            </p:cNvPr>
            <p:cNvSpPr/>
            <p:nvPr/>
          </p:nvSpPr>
          <p:spPr>
            <a:xfrm>
              <a:off x="8753571" y="849115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12" name="מלבן 11">
              <a:extLst>
                <a:ext uri="{FF2B5EF4-FFF2-40B4-BE49-F238E27FC236}">
                  <a16:creationId xmlns:a16="http://schemas.microsoft.com/office/drawing/2014/main" id="{88D8E1FF-32A9-4732-8619-0BF8CD2BC5CF}"/>
                </a:ext>
              </a:extLst>
            </p:cNvPr>
            <p:cNvSpPr/>
            <p:nvPr/>
          </p:nvSpPr>
          <p:spPr>
            <a:xfrm>
              <a:off x="8767023" y="1521138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3" name="מלבן 12">
              <a:extLst>
                <a:ext uri="{FF2B5EF4-FFF2-40B4-BE49-F238E27FC236}">
                  <a16:creationId xmlns:a16="http://schemas.microsoft.com/office/drawing/2014/main" id="{6AA72B53-75A4-41CB-8A79-43D109D73DDC}"/>
                </a:ext>
              </a:extLst>
            </p:cNvPr>
            <p:cNvSpPr/>
            <p:nvPr/>
          </p:nvSpPr>
          <p:spPr>
            <a:xfrm>
              <a:off x="6213259" y="1516735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4" name="מלבן 13">
              <a:extLst>
                <a:ext uri="{FF2B5EF4-FFF2-40B4-BE49-F238E27FC236}">
                  <a16:creationId xmlns:a16="http://schemas.microsoft.com/office/drawing/2014/main" id="{251282F4-EDB1-440E-A85A-37CCE0240941}"/>
                </a:ext>
              </a:extLst>
            </p:cNvPr>
            <p:cNvSpPr/>
            <p:nvPr/>
          </p:nvSpPr>
          <p:spPr>
            <a:xfrm>
              <a:off x="6214156" y="2177118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6" name="מלבן 15">
              <a:extLst>
                <a:ext uri="{FF2B5EF4-FFF2-40B4-BE49-F238E27FC236}">
                  <a16:creationId xmlns:a16="http://schemas.microsoft.com/office/drawing/2014/main" id="{03CAA396-CA3F-49BC-983D-F26583197D58}"/>
                </a:ext>
              </a:extLst>
            </p:cNvPr>
            <p:cNvSpPr/>
            <p:nvPr/>
          </p:nvSpPr>
          <p:spPr>
            <a:xfrm>
              <a:off x="7496601" y="2829377"/>
              <a:ext cx="1257142" cy="650789"/>
            </a:xfrm>
            <a:prstGeom prst="rect">
              <a:avLst/>
            </a:prstGeom>
            <a:ln w="698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18" name="מלבן 17">
              <a:extLst>
                <a:ext uri="{FF2B5EF4-FFF2-40B4-BE49-F238E27FC236}">
                  <a16:creationId xmlns:a16="http://schemas.microsoft.com/office/drawing/2014/main" id="{B394D3EF-E372-414E-8A6D-739A11D19502}"/>
                </a:ext>
              </a:extLst>
            </p:cNvPr>
            <p:cNvSpPr/>
            <p:nvPr/>
          </p:nvSpPr>
          <p:spPr>
            <a:xfrm>
              <a:off x="7492037" y="3510946"/>
              <a:ext cx="1257142" cy="650789"/>
            </a:xfrm>
            <a:prstGeom prst="rect">
              <a:avLst/>
            </a:prstGeom>
            <a:ln w="698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0" name="מלבן 19">
              <a:extLst>
                <a:ext uri="{FF2B5EF4-FFF2-40B4-BE49-F238E27FC236}">
                  <a16:creationId xmlns:a16="http://schemas.microsoft.com/office/drawing/2014/main" id="{45D853C7-3FFC-4DAB-B65E-BB04E455C6EB}"/>
                </a:ext>
              </a:extLst>
            </p:cNvPr>
            <p:cNvSpPr/>
            <p:nvPr/>
          </p:nvSpPr>
          <p:spPr>
            <a:xfrm>
              <a:off x="7492038" y="4201315"/>
              <a:ext cx="1257142" cy="650789"/>
            </a:xfrm>
            <a:prstGeom prst="rect">
              <a:avLst/>
            </a:prstGeom>
            <a:ln w="698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22" name="מלבן 21">
              <a:extLst>
                <a:ext uri="{FF2B5EF4-FFF2-40B4-BE49-F238E27FC236}">
                  <a16:creationId xmlns:a16="http://schemas.microsoft.com/office/drawing/2014/main" id="{A85F6A30-9E9D-4FAF-BDC3-7045D67B44F7}"/>
                </a:ext>
              </a:extLst>
            </p:cNvPr>
            <p:cNvSpPr/>
            <p:nvPr/>
          </p:nvSpPr>
          <p:spPr>
            <a:xfrm>
              <a:off x="7496016" y="4876721"/>
              <a:ext cx="1257142" cy="650789"/>
            </a:xfrm>
            <a:prstGeom prst="rect">
              <a:avLst/>
            </a:prstGeom>
            <a:ln w="698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 dirty="0"/>
            </a:p>
          </p:txBody>
        </p:sp>
        <p:sp>
          <p:nvSpPr>
            <p:cNvPr id="24" name="מלבן 23">
              <a:extLst>
                <a:ext uri="{FF2B5EF4-FFF2-40B4-BE49-F238E27FC236}">
                  <a16:creationId xmlns:a16="http://schemas.microsoft.com/office/drawing/2014/main" id="{5C27D2DE-55B7-4448-9952-D19D0CC6303C}"/>
                </a:ext>
              </a:extLst>
            </p:cNvPr>
            <p:cNvSpPr/>
            <p:nvPr/>
          </p:nvSpPr>
          <p:spPr>
            <a:xfrm>
              <a:off x="7492035" y="5524871"/>
              <a:ext cx="1265554" cy="598668"/>
            </a:xfrm>
            <a:prstGeom prst="rect">
              <a:avLst/>
            </a:prstGeom>
            <a:ln w="698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8" name="מלבן 47">
              <a:extLst>
                <a:ext uri="{FF2B5EF4-FFF2-40B4-BE49-F238E27FC236}">
                  <a16:creationId xmlns:a16="http://schemas.microsoft.com/office/drawing/2014/main" id="{24FAE213-D357-436B-9D5E-70928DD82F7E}"/>
                </a:ext>
              </a:extLst>
            </p:cNvPr>
            <p:cNvSpPr/>
            <p:nvPr/>
          </p:nvSpPr>
          <p:spPr>
            <a:xfrm>
              <a:off x="6215879" y="849181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49" name="מלבן 48">
              <a:extLst>
                <a:ext uri="{FF2B5EF4-FFF2-40B4-BE49-F238E27FC236}">
                  <a16:creationId xmlns:a16="http://schemas.microsoft.com/office/drawing/2014/main" id="{8D520936-7A6C-4A4A-A6F6-AC9FF9680A3C}"/>
                </a:ext>
              </a:extLst>
            </p:cNvPr>
            <p:cNvSpPr/>
            <p:nvPr/>
          </p:nvSpPr>
          <p:spPr>
            <a:xfrm>
              <a:off x="4960594" y="2184289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59" name="מלבן 58">
              <a:extLst>
                <a:ext uri="{FF2B5EF4-FFF2-40B4-BE49-F238E27FC236}">
                  <a16:creationId xmlns:a16="http://schemas.microsoft.com/office/drawing/2014/main" id="{B570ACEE-9300-4DCE-A325-E27708D62961}"/>
                </a:ext>
              </a:extLst>
            </p:cNvPr>
            <p:cNvSpPr/>
            <p:nvPr/>
          </p:nvSpPr>
          <p:spPr>
            <a:xfrm>
              <a:off x="6216027" y="2845646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1" name="מלבן 60">
              <a:extLst>
                <a:ext uri="{FF2B5EF4-FFF2-40B4-BE49-F238E27FC236}">
                  <a16:creationId xmlns:a16="http://schemas.microsoft.com/office/drawing/2014/main" id="{50A0DC9B-D6EF-43FF-B868-BA136659390B}"/>
                </a:ext>
              </a:extLst>
            </p:cNvPr>
            <p:cNvSpPr/>
            <p:nvPr/>
          </p:nvSpPr>
          <p:spPr>
            <a:xfrm>
              <a:off x="8785229" y="2860157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2" name="מלבן 61">
              <a:extLst>
                <a:ext uri="{FF2B5EF4-FFF2-40B4-BE49-F238E27FC236}">
                  <a16:creationId xmlns:a16="http://schemas.microsoft.com/office/drawing/2014/main" id="{B7924AD4-2B3F-4FA2-994B-60D5C4FBCD6C}"/>
                </a:ext>
              </a:extLst>
            </p:cNvPr>
            <p:cNvSpPr/>
            <p:nvPr/>
          </p:nvSpPr>
          <p:spPr>
            <a:xfrm>
              <a:off x="6213259" y="4215829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4" name="מלבן 63">
              <a:extLst>
                <a:ext uri="{FF2B5EF4-FFF2-40B4-BE49-F238E27FC236}">
                  <a16:creationId xmlns:a16="http://schemas.microsoft.com/office/drawing/2014/main" id="{FEE85707-D716-44A1-ADB7-F61A31AC10F6}"/>
                </a:ext>
              </a:extLst>
            </p:cNvPr>
            <p:cNvSpPr/>
            <p:nvPr/>
          </p:nvSpPr>
          <p:spPr>
            <a:xfrm>
              <a:off x="4945299" y="4215829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6" name="מלבן 65">
              <a:extLst>
                <a:ext uri="{FF2B5EF4-FFF2-40B4-BE49-F238E27FC236}">
                  <a16:creationId xmlns:a16="http://schemas.microsoft.com/office/drawing/2014/main" id="{9977E819-88A5-4FB1-962B-19FF687929BA}"/>
                </a:ext>
              </a:extLst>
            </p:cNvPr>
            <p:cNvSpPr/>
            <p:nvPr/>
          </p:nvSpPr>
          <p:spPr>
            <a:xfrm>
              <a:off x="3681888" y="4215829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68" name="מלבן 67">
              <a:extLst>
                <a:ext uri="{FF2B5EF4-FFF2-40B4-BE49-F238E27FC236}">
                  <a16:creationId xmlns:a16="http://schemas.microsoft.com/office/drawing/2014/main" id="{A9848372-EA85-43A1-B48C-D9BA05FE6ED8}"/>
                </a:ext>
              </a:extLst>
            </p:cNvPr>
            <p:cNvSpPr/>
            <p:nvPr/>
          </p:nvSpPr>
          <p:spPr>
            <a:xfrm>
              <a:off x="6215879" y="4861021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0" name="מלבן 69">
              <a:extLst>
                <a:ext uri="{FF2B5EF4-FFF2-40B4-BE49-F238E27FC236}">
                  <a16:creationId xmlns:a16="http://schemas.microsoft.com/office/drawing/2014/main" id="{4C7E2128-B992-4EAE-835E-B26EAF236EBB}"/>
                </a:ext>
              </a:extLst>
            </p:cNvPr>
            <p:cNvSpPr/>
            <p:nvPr/>
          </p:nvSpPr>
          <p:spPr>
            <a:xfrm>
              <a:off x="4935890" y="4861021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2" name="מלבן 71">
              <a:extLst>
                <a:ext uri="{FF2B5EF4-FFF2-40B4-BE49-F238E27FC236}">
                  <a16:creationId xmlns:a16="http://schemas.microsoft.com/office/drawing/2014/main" id="{E08ED740-92FE-4257-AD65-8C4EC5B8883F}"/>
                </a:ext>
              </a:extLst>
            </p:cNvPr>
            <p:cNvSpPr/>
            <p:nvPr/>
          </p:nvSpPr>
          <p:spPr>
            <a:xfrm>
              <a:off x="8782599" y="4860907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  <p:sp>
          <p:nvSpPr>
            <p:cNvPr id="74" name="מלבן 73">
              <a:extLst>
                <a:ext uri="{FF2B5EF4-FFF2-40B4-BE49-F238E27FC236}">
                  <a16:creationId xmlns:a16="http://schemas.microsoft.com/office/drawing/2014/main" id="{4EF58B52-0E0C-4126-A3C1-CAD93EEE1A5B}"/>
                </a:ext>
              </a:extLst>
            </p:cNvPr>
            <p:cNvSpPr/>
            <p:nvPr/>
          </p:nvSpPr>
          <p:spPr>
            <a:xfrm>
              <a:off x="11261147" y="683883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</a:t>
              </a:r>
            </a:p>
          </p:txBody>
        </p:sp>
        <p:sp>
          <p:nvSpPr>
            <p:cNvPr id="76" name="מלבן 75">
              <a:extLst>
                <a:ext uri="{FF2B5EF4-FFF2-40B4-BE49-F238E27FC236}">
                  <a16:creationId xmlns:a16="http://schemas.microsoft.com/office/drawing/2014/main" id="{1941EA9E-48A0-4356-85FD-0C1791B1A4D4}"/>
                </a:ext>
              </a:extLst>
            </p:cNvPr>
            <p:cNvSpPr/>
            <p:nvPr/>
          </p:nvSpPr>
          <p:spPr>
            <a:xfrm>
              <a:off x="9918307" y="1360750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</a:t>
              </a:r>
            </a:p>
          </p:txBody>
        </p:sp>
        <p:sp>
          <p:nvSpPr>
            <p:cNvPr id="78" name="מלבן 77">
              <a:extLst>
                <a:ext uri="{FF2B5EF4-FFF2-40B4-BE49-F238E27FC236}">
                  <a16:creationId xmlns:a16="http://schemas.microsoft.com/office/drawing/2014/main" id="{11726936-DAFB-4C5F-9694-5A94A3852391}"/>
                </a:ext>
              </a:extLst>
            </p:cNvPr>
            <p:cNvSpPr/>
            <p:nvPr/>
          </p:nvSpPr>
          <p:spPr>
            <a:xfrm>
              <a:off x="9951140" y="1982803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</a:t>
              </a:r>
            </a:p>
          </p:txBody>
        </p:sp>
        <p:sp>
          <p:nvSpPr>
            <p:cNvPr id="80" name="מלבן 79">
              <a:extLst>
                <a:ext uri="{FF2B5EF4-FFF2-40B4-BE49-F238E27FC236}">
                  <a16:creationId xmlns:a16="http://schemas.microsoft.com/office/drawing/2014/main" id="{856674DE-FC04-44DC-A852-A23410651517}"/>
                </a:ext>
              </a:extLst>
            </p:cNvPr>
            <p:cNvSpPr/>
            <p:nvPr/>
          </p:nvSpPr>
          <p:spPr>
            <a:xfrm>
              <a:off x="9971631" y="2654824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5</a:t>
              </a:r>
            </a:p>
          </p:txBody>
        </p:sp>
        <p:sp>
          <p:nvSpPr>
            <p:cNvPr id="82" name="מלבן 81">
              <a:extLst>
                <a:ext uri="{FF2B5EF4-FFF2-40B4-BE49-F238E27FC236}">
                  <a16:creationId xmlns:a16="http://schemas.microsoft.com/office/drawing/2014/main" id="{6D585C97-E7A9-453A-99F9-088033775642}"/>
                </a:ext>
              </a:extLst>
            </p:cNvPr>
            <p:cNvSpPr/>
            <p:nvPr/>
          </p:nvSpPr>
          <p:spPr>
            <a:xfrm>
              <a:off x="8713809" y="3345707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6</a:t>
              </a:r>
            </a:p>
          </p:txBody>
        </p:sp>
        <p:sp>
          <p:nvSpPr>
            <p:cNvPr id="84" name="מלבן 83">
              <a:extLst>
                <a:ext uri="{FF2B5EF4-FFF2-40B4-BE49-F238E27FC236}">
                  <a16:creationId xmlns:a16="http://schemas.microsoft.com/office/drawing/2014/main" id="{A3399246-9F11-49E1-879E-16335E128BCF}"/>
                </a:ext>
              </a:extLst>
            </p:cNvPr>
            <p:cNvSpPr/>
            <p:nvPr/>
          </p:nvSpPr>
          <p:spPr>
            <a:xfrm>
              <a:off x="8694792" y="4012705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7</a:t>
              </a:r>
            </a:p>
          </p:txBody>
        </p:sp>
        <p:sp>
          <p:nvSpPr>
            <p:cNvPr id="86" name="מלבן 85">
              <a:extLst>
                <a:ext uri="{FF2B5EF4-FFF2-40B4-BE49-F238E27FC236}">
                  <a16:creationId xmlns:a16="http://schemas.microsoft.com/office/drawing/2014/main" id="{4C53372E-5995-4A54-98F0-3E17416B3486}"/>
                </a:ext>
              </a:extLst>
            </p:cNvPr>
            <p:cNvSpPr/>
            <p:nvPr/>
          </p:nvSpPr>
          <p:spPr>
            <a:xfrm>
              <a:off x="9971705" y="4689716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8</a:t>
              </a:r>
            </a:p>
          </p:txBody>
        </p:sp>
        <p:sp>
          <p:nvSpPr>
            <p:cNvPr id="88" name="מלבן 87">
              <a:extLst>
                <a:ext uri="{FF2B5EF4-FFF2-40B4-BE49-F238E27FC236}">
                  <a16:creationId xmlns:a16="http://schemas.microsoft.com/office/drawing/2014/main" id="{56D0C5B8-34BC-4D1D-AF50-A9E9620AC775}"/>
                </a:ext>
              </a:extLst>
            </p:cNvPr>
            <p:cNvSpPr/>
            <p:nvPr/>
          </p:nvSpPr>
          <p:spPr>
            <a:xfrm>
              <a:off x="8695807" y="5371841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9</a:t>
              </a:r>
            </a:p>
          </p:txBody>
        </p:sp>
        <p:sp>
          <p:nvSpPr>
            <p:cNvPr id="90" name="מלבן 89">
              <a:extLst>
                <a:ext uri="{FF2B5EF4-FFF2-40B4-BE49-F238E27FC236}">
                  <a16:creationId xmlns:a16="http://schemas.microsoft.com/office/drawing/2014/main" id="{0BA9D46B-74F2-42CA-91EC-111A48B29AC0}"/>
                </a:ext>
              </a:extLst>
            </p:cNvPr>
            <p:cNvSpPr/>
            <p:nvPr/>
          </p:nvSpPr>
          <p:spPr>
            <a:xfrm>
              <a:off x="7804017" y="3284771"/>
              <a:ext cx="587020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קְ</a:t>
              </a:r>
            </a:p>
          </p:txBody>
        </p:sp>
        <p:sp>
          <p:nvSpPr>
            <p:cNvPr id="92" name="מלבן 91">
              <a:extLst>
                <a:ext uri="{FF2B5EF4-FFF2-40B4-BE49-F238E27FC236}">
                  <a16:creationId xmlns:a16="http://schemas.microsoft.com/office/drawing/2014/main" id="{9E8B38D0-90A4-4C50-868C-AFA8BD760D76}"/>
                </a:ext>
              </a:extLst>
            </p:cNvPr>
            <p:cNvSpPr/>
            <p:nvPr/>
          </p:nvSpPr>
          <p:spPr>
            <a:xfrm>
              <a:off x="7828869" y="5321460"/>
              <a:ext cx="51007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David" panose="020E0502060401010101" pitchFamily="34" charset="-79"/>
                  <a:cs typeface="David" panose="020E0502060401010101" pitchFamily="34" charset="-79"/>
                </a:rPr>
                <a:t>ע</a:t>
              </a:r>
            </a:p>
          </p:txBody>
        </p:sp>
        <p:sp>
          <p:nvSpPr>
            <p:cNvPr id="94" name="מלבן 93">
              <a:extLst>
                <a:ext uri="{FF2B5EF4-FFF2-40B4-BE49-F238E27FC236}">
                  <a16:creationId xmlns:a16="http://schemas.microsoft.com/office/drawing/2014/main" id="{D7C1BCEB-9242-4114-866B-14DD6F38D097}"/>
                </a:ext>
              </a:extLst>
            </p:cNvPr>
            <p:cNvSpPr/>
            <p:nvPr/>
          </p:nvSpPr>
          <p:spPr>
            <a:xfrm>
              <a:off x="6218797" y="208305"/>
              <a:ext cx="1257142" cy="650789"/>
            </a:xfrm>
            <a:prstGeom prst="rect">
              <a:avLst/>
            </a:prstGeom>
            <a:ln w="28575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/>
            </a:p>
          </p:txBody>
        </p:sp>
      </p:grpSp>
      <p:sp>
        <p:nvSpPr>
          <p:cNvPr id="98" name="מלבן 97">
            <a:extLst>
              <a:ext uri="{FF2B5EF4-FFF2-40B4-BE49-F238E27FC236}">
                <a16:creationId xmlns:a16="http://schemas.microsoft.com/office/drawing/2014/main" id="{56C475CF-E450-4245-9D80-0804BAC272E0}"/>
              </a:ext>
            </a:extLst>
          </p:cNvPr>
          <p:cNvSpPr/>
          <p:nvPr/>
        </p:nvSpPr>
        <p:spPr>
          <a:xfrm>
            <a:off x="9492255" y="13399"/>
            <a:ext cx="11588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ט     </a:t>
            </a:r>
          </a:p>
        </p:txBody>
      </p:sp>
      <p:grpSp>
        <p:nvGrpSpPr>
          <p:cNvPr id="111" name="קבוצה 110">
            <a:extLst>
              <a:ext uri="{FF2B5EF4-FFF2-40B4-BE49-F238E27FC236}">
                <a16:creationId xmlns:a16="http://schemas.microsoft.com/office/drawing/2014/main" id="{C7B3FC7C-5F3C-4238-92F9-DBDF2940CDB1}"/>
              </a:ext>
            </a:extLst>
          </p:cNvPr>
          <p:cNvGrpSpPr/>
          <p:nvPr/>
        </p:nvGrpSpPr>
        <p:grpSpPr>
          <a:xfrm>
            <a:off x="186788" y="435196"/>
            <a:ext cx="4196959" cy="5505280"/>
            <a:chOff x="3161512" y="2028373"/>
            <a:chExt cx="2824741" cy="3548901"/>
          </a:xfrm>
        </p:grpSpPr>
        <p:pic>
          <p:nvPicPr>
            <p:cNvPr id="112" name="irc_mi" descr="תוצאת תמונה עבור راعي">
              <a:hlinkClick r:id="rId3"/>
              <a:extLst>
                <a:ext uri="{FF2B5EF4-FFF2-40B4-BE49-F238E27FC236}">
                  <a16:creationId xmlns:a16="http://schemas.microsoft.com/office/drawing/2014/main" id="{5EAA3517-23AA-4A5D-9087-724E7B7C4580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1512" y="2124903"/>
              <a:ext cx="2824741" cy="345237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3" name="מלבן 112">
              <a:extLst>
                <a:ext uri="{FF2B5EF4-FFF2-40B4-BE49-F238E27FC236}">
                  <a16:creationId xmlns:a16="http://schemas.microsoft.com/office/drawing/2014/main" id="{81045D02-E105-46B8-AAB6-7B5478E56557}"/>
                </a:ext>
              </a:extLst>
            </p:cNvPr>
            <p:cNvSpPr/>
            <p:nvPr/>
          </p:nvSpPr>
          <p:spPr>
            <a:xfrm>
              <a:off x="5412837" y="2028373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103" name="מלבן 102">
            <a:extLst>
              <a:ext uri="{FF2B5EF4-FFF2-40B4-BE49-F238E27FC236}">
                <a16:creationId xmlns:a16="http://schemas.microsoft.com/office/drawing/2014/main" id="{D40CD027-C305-406A-BDD0-6E9611BC2D13}"/>
              </a:ext>
            </a:extLst>
          </p:cNvPr>
          <p:cNvSpPr/>
          <p:nvPr/>
        </p:nvSpPr>
        <p:spPr>
          <a:xfrm>
            <a:off x="10871021" y="614154"/>
            <a:ext cx="5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</a:t>
            </a:r>
          </a:p>
        </p:txBody>
      </p:sp>
      <p:sp>
        <p:nvSpPr>
          <p:cNvPr id="104" name="מלבן 103">
            <a:extLst>
              <a:ext uri="{FF2B5EF4-FFF2-40B4-BE49-F238E27FC236}">
                <a16:creationId xmlns:a16="http://schemas.microsoft.com/office/drawing/2014/main" id="{D242AD58-92F6-452F-8A85-BBD87738050D}"/>
              </a:ext>
            </a:extLst>
          </p:cNvPr>
          <p:cNvSpPr/>
          <p:nvPr/>
        </p:nvSpPr>
        <p:spPr>
          <a:xfrm>
            <a:off x="9872736" y="64249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</a:t>
            </a:r>
          </a:p>
        </p:txBody>
      </p:sp>
      <p:sp>
        <p:nvSpPr>
          <p:cNvPr id="106" name="מלבן 105">
            <a:extLst>
              <a:ext uri="{FF2B5EF4-FFF2-40B4-BE49-F238E27FC236}">
                <a16:creationId xmlns:a16="http://schemas.microsoft.com/office/drawing/2014/main" id="{198E0E94-7EC4-4BAC-B41A-7ABED8CB400E}"/>
              </a:ext>
            </a:extLst>
          </p:cNvPr>
          <p:cNvSpPr/>
          <p:nvPr/>
        </p:nvSpPr>
        <p:spPr>
          <a:xfrm>
            <a:off x="8712316" y="600905"/>
            <a:ext cx="5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ע</a:t>
            </a:r>
          </a:p>
        </p:txBody>
      </p:sp>
      <p:sp>
        <p:nvSpPr>
          <p:cNvPr id="108" name="מלבן 107">
            <a:extLst>
              <a:ext uri="{FF2B5EF4-FFF2-40B4-BE49-F238E27FC236}">
                <a16:creationId xmlns:a16="http://schemas.microsoft.com/office/drawing/2014/main" id="{6C7ECFC8-E332-4CA7-8BFD-112B9F733D46}"/>
              </a:ext>
            </a:extLst>
          </p:cNvPr>
          <p:cNvSpPr/>
          <p:nvPr/>
        </p:nvSpPr>
        <p:spPr>
          <a:xfrm>
            <a:off x="7533662" y="641720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ה</a:t>
            </a:r>
          </a:p>
        </p:txBody>
      </p:sp>
      <p:sp>
        <p:nvSpPr>
          <p:cNvPr id="110" name="מלבן 109">
            <a:extLst>
              <a:ext uri="{FF2B5EF4-FFF2-40B4-BE49-F238E27FC236}">
                <a16:creationId xmlns:a16="http://schemas.microsoft.com/office/drawing/2014/main" id="{54C1D50A-3510-4B52-95CC-2CC552241EBF}"/>
              </a:ext>
            </a:extLst>
          </p:cNvPr>
          <p:cNvSpPr/>
          <p:nvPr/>
        </p:nvSpPr>
        <p:spPr>
          <a:xfrm>
            <a:off x="9691962" y="1307945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</a:t>
            </a:r>
          </a:p>
        </p:txBody>
      </p:sp>
      <p:sp>
        <p:nvSpPr>
          <p:cNvPr id="115" name="מלבן 114">
            <a:extLst>
              <a:ext uri="{FF2B5EF4-FFF2-40B4-BE49-F238E27FC236}">
                <a16:creationId xmlns:a16="http://schemas.microsoft.com/office/drawing/2014/main" id="{4B2E18BA-9258-43A3-8FF5-172701B0EA4D}"/>
              </a:ext>
            </a:extLst>
          </p:cNvPr>
          <p:cNvSpPr/>
          <p:nvPr/>
        </p:nvSpPr>
        <p:spPr>
          <a:xfrm>
            <a:off x="8711020" y="1307945"/>
            <a:ext cx="4908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ל</a:t>
            </a:r>
          </a:p>
        </p:txBody>
      </p:sp>
      <p:sp>
        <p:nvSpPr>
          <p:cNvPr id="117" name="מלבן 116">
            <a:extLst>
              <a:ext uri="{FF2B5EF4-FFF2-40B4-BE49-F238E27FC236}">
                <a16:creationId xmlns:a16="http://schemas.microsoft.com/office/drawing/2014/main" id="{59538D2A-B018-439C-AC97-59E7F7BA70C8}"/>
              </a:ext>
            </a:extLst>
          </p:cNvPr>
          <p:cNvSpPr/>
          <p:nvPr/>
        </p:nvSpPr>
        <p:spPr>
          <a:xfrm>
            <a:off x="7474866" y="1358483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</a:t>
            </a:r>
          </a:p>
        </p:txBody>
      </p:sp>
      <p:grpSp>
        <p:nvGrpSpPr>
          <p:cNvPr id="128" name="קבוצה 127">
            <a:extLst>
              <a:ext uri="{FF2B5EF4-FFF2-40B4-BE49-F238E27FC236}">
                <a16:creationId xmlns:a16="http://schemas.microsoft.com/office/drawing/2014/main" id="{FFE2AB8B-2652-4FC1-BAD4-53E02BE3EA7F}"/>
              </a:ext>
            </a:extLst>
          </p:cNvPr>
          <p:cNvGrpSpPr/>
          <p:nvPr/>
        </p:nvGrpSpPr>
        <p:grpSpPr>
          <a:xfrm>
            <a:off x="174162" y="435196"/>
            <a:ext cx="4209949" cy="5505280"/>
            <a:chOff x="3265231" y="2092726"/>
            <a:chExt cx="3309222" cy="4608804"/>
          </a:xfrm>
        </p:grpSpPr>
        <p:pic>
          <p:nvPicPr>
            <p:cNvPr id="129" name="Picture 4" descr="Illustration Featuring A Boy On A Sailboat Royalty Free Cliparts, Vectors,  And Stock Illustration. Image 33520448.">
              <a:extLst>
                <a:ext uri="{FF2B5EF4-FFF2-40B4-BE49-F238E27FC236}">
                  <a16:creationId xmlns:a16="http://schemas.microsoft.com/office/drawing/2014/main" id="{8E54E598-EC58-47E4-91D6-9B28DEAD69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5231" y="2217411"/>
              <a:ext cx="3309222" cy="4484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0" name="מלבן 129">
              <a:extLst>
                <a:ext uri="{FF2B5EF4-FFF2-40B4-BE49-F238E27FC236}">
                  <a16:creationId xmlns:a16="http://schemas.microsoft.com/office/drawing/2014/main" id="{729CC37A-81F5-4992-9B28-9E709F31D8F6}"/>
                </a:ext>
              </a:extLst>
            </p:cNvPr>
            <p:cNvSpPr/>
            <p:nvPr/>
          </p:nvSpPr>
          <p:spPr>
            <a:xfrm>
              <a:off x="5996287" y="2092726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3</a:t>
              </a:r>
            </a:p>
          </p:txBody>
        </p:sp>
      </p:grpSp>
      <p:grpSp>
        <p:nvGrpSpPr>
          <p:cNvPr id="131" name="קבוצה 130">
            <a:extLst>
              <a:ext uri="{FF2B5EF4-FFF2-40B4-BE49-F238E27FC236}">
                <a16:creationId xmlns:a16="http://schemas.microsoft.com/office/drawing/2014/main" id="{AF43C89D-2D30-4F51-A7A7-B7BD4CB3059C}"/>
              </a:ext>
            </a:extLst>
          </p:cNvPr>
          <p:cNvGrpSpPr/>
          <p:nvPr/>
        </p:nvGrpSpPr>
        <p:grpSpPr>
          <a:xfrm>
            <a:off x="71564" y="33984"/>
            <a:ext cx="4722921" cy="6239077"/>
            <a:chOff x="745601" y="246743"/>
            <a:chExt cx="4232799" cy="5082903"/>
          </a:xfrm>
        </p:grpSpPr>
        <p:pic>
          <p:nvPicPr>
            <p:cNvPr id="132" name="Picture 8" descr="צייד הצבאים איור הווקטורים קליפ ארט -peop3337-CoolCLIPS.com">
              <a:extLst>
                <a:ext uri="{FF2B5EF4-FFF2-40B4-BE49-F238E27FC236}">
                  <a16:creationId xmlns:a16="http://schemas.microsoft.com/office/drawing/2014/main" id="{7666D714-9826-4F3D-9137-93A8811A7A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601" y="246743"/>
              <a:ext cx="4232799" cy="5082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3" name="מלבן 132">
              <a:extLst>
                <a:ext uri="{FF2B5EF4-FFF2-40B4-BE49-F238E27FC236}">
                  <a16:creationId xmlns:a16="http://schemas.microsoft.com/office/drawing/2014/main" id="{35814F0A-8E0F-4316-BF74-1EC19FA001D0}"/>
                </a:ext>
              </a:extLst>
            </p:cNvPr>
            <p:cNvSpPr/>
            <p:nvPr/>
          </p:nvSpPr>
          <p:spPr>
            <a:xfrm>
              <a:off x="2275706" y="246743"/>
              <a:ext cx="58629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4</a:t>
              </a:r>
            </a:p>
          </p:txBody>
        </p:sp>
      </p:grpSp>
      <p:sp>
        <p:nvSpPr>
          <p:cNvPr id="119" name="מלבן 118">
            <a:extLst>
              <a:ext uri="{FF2B5EF4-FFF2-40B4-BE49-F238E27FC236}">
                <a16:creationId xmlns:a16="http://schemas.microsoft.com/office/drawing/2014/main" id="{12030383-E361-4D88-B7C6-0DB89087551F}"/>
              </a:ext>
            </a:extLst>
          </p:cNvPr>
          <p:cNvSpPr/>
          <p:nvPr/>
        </p:nvSpPr>
        <p:spPr>
          <a:xfrm>
            <a:off x="9755192" y="1988391"/>
            <a:ext cx="5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צ</a:t>
            </a:r>
          </a:p>
        </p:txBody>
      </p:sp>
      <p:sp>
        <p:nvSpPr>
          <p:cNvPr id="121" name="מלבן 120">
            <a:extLst>
              <a:ext uri="{FF2B5EF4-FFF2-40B4-BE49-F238E27FC236}">
                <a16:creationId xmlns:a16="http://schemas.microsoft.com/office/drawing/2014/main" id="{83FDA48E-7926-44C1-B482-D7820B5E449A}"/>
              </a:ext>
            </a:extLst>
          </p:cNvPr>
          <p:cNvSpPr/>
          <p:nvPr/>
        </p:nvSpPr>
        <p:spPr>
          <a:xfrm>
            <a:off x="8725163" y="1980712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</a:p>
        </p:txBody>
      </p:sp>
      <p:sp>
        <p:nvSpPr>
          <p:cNvPr id="123" name="מלבן 122">
            <a:extLst>
              <a:ext uri="{FF2B5EF4-FFF2-40B4-BE49-F238E27FC236}">
                <a16:creationId xmlns:a16="http://schemas.microsoft.com/office/drawing/2014/main" id="{7D156D24-C528-4035-9A42-2CCD1918677F}"/>
              </a:ext>
            </a:extLst>
          </p:cNvPr>
          <p:cNvSpPr/>
          <p:nvPr/>
        </p:nvSpPr>
        <p:spPr>
          <a:xfrm>
            <a:off x="7639971" y="1958091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</a:p>
        </p:txBody>
      </p:sp>
      <p:sp>
        <p:nvSpPr>
          <p:cNvPr id="125" name="מלבן 124">
            <a:extLst>
              <a:ext uri="{FF2B5EF4-FFF2-40B4-BE49-F238E27FC236}">
                <a16:creationId xmlns:a16="http://schemas.microsoft.com/office/drawing/2014/main" id="{E91B7373-6739-402E-931B-7DD8CD5A2F87}"/>
              </a:ext>
            </a:extLst>
          </p:cNvPr>
          <p:cNvSpPr/>
          <p:nvPr/>
        </p:nvSpPr>
        <p:spPr>
          <a:xfrm>
            <a:off x="6365145" y="2008803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ד</a:t>
            </a:r>
          </a:p>
        </p:txBody>
      </p:sp>
      <p:grpSp>
        <p:nvGrpSpPr>
          <p:cNvPr id="145" name="קבוצה 144">
            <a:extLst>
              <a:ext uri="{FF2B5EF4-FFF2-40B4-BE49-F238E27FC236}">
                <a16:creationId xmlns:a16="http://schemas.microsoft.com/office/drawing/2014/main" id="{FD571C92-81F1-4D70-A341-9C7AEBCEAA60}"/>
              </a:ext>
            </a:extLst>
          </p:cNvPr>
          <p:cNvGrpSpPr/>
          <p:nvPr/>
        </p:nvGrpSpPr>
        <p:grpSpPr>
          <a:xfrm>
            <a:off x="20767" y="-26469"/>
            <a:ext cx="4773718" cy="6246547"/>
            <a:chOff x="3539970" y="1862167"/>
            <a:chExt cx="3200463" cy="4649242"/>
          </a:xfrm>
        </p:grpSpPr>
        <p:pic>
          <p:nvPicPr>
            <p:cNvPr id="146" name="Picture 6" descr="Cute cartoon singer boy. Cute and talented cartoon singer boy with a  microphone.">
              <a:extLst>
                <a:ext uri="{FF2B5EF4-FFF2-40B4-BE49-F238E27FC236}">
                  <a16:creationId xmlns:a16="http://schemas.microsoft.com/office/drawing/2014/main" id="{8EF62D38-A049-4573-8F9B-8426E41DFA1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4" r="19727" b="4626"/>
            <a:stretch/>
          </p:blipFill>
          <p:spPr bwMode="auto">
            <a:xfrm>
              <a:off x="3539970" y="1926346"/>
              <a:ext cx="3200463" cy="4585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7" name="מלבן 146">
              <a:extLst>
                <a:ext uri="{FF2B5EF4-FFF2-40B4-BE49-F238E27FC236}">
                  <a16:creationId xmlns:a16="http://schemas.microsoft.com/office/drawing/2014/main" id="{09330DDF-361E-479F-9294-BBB1BFED0232}"/>
                </a:ext>
              </a:extLst>
            </p:cNvPr>
            <p:cNvSpPr/>
            <p:nvPr/>
          </p:nvSpPr>
          <p:spPr>
            <a:xfrm>
              <a:off x="3659996" y="1862167"/>
              <a:ext cx="56938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5</a:t>
              </a:r>
            </a:p>
          </p:txBody>
        </p:sp>
      </p:grpSp>
      <p:sp>
        <p:nvSpPr>
          <p:cNvPr id="127" name="מלבן 126">
            <a:extLst>
              <a:ext uri="{FF2B5EF4-FFF2-40B4-BE49-F238E27FC236}">
                <a16:creationId xmlns:a16="http://schemas.microsoft.com/office/drawing/2014/main" id="{5ED83059-CEF3-46DF-96C4-2306165D33CF}"/>
              </a:ext>
            </a:extLst>
          </p:cNvPr>
          <p:cNvSpPr/>
          <p:nvPr/>
        </p:nvSpPr>
        <p:spPr>
          <a:xfrm>
            <a:off x="9795956" y="2616555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ז</a:t>
            </a:r>
          </a:p>
        </p:txBody>
      </p:sp>
      <p:sp>
        <p:nvSpPr>
          <p:cNvPr id="1024" name="מלבן 1023">
            <a:extLst>
              <a:ext uri="{FF2B5EF4-FFF2-40B4-BE49-F238E27FC236}">
                <a16:creationId xmlns:a16="http://schemas.microsoft.com/office/drawing/2014/main" id="{08BEBD7D-A8E1-45C2-8A9D-4E27CFDB4CFF}"/>
              </a:ext>
            </a:extLst>
          </p:cNvPr>
          <p:cNvSpPr/>
          <p:nvPr/>
        </p:nvSpPr>
        <p:spPr>
          <a:xfrm>
            <a:off x="8634629" y="2671081"/>
            <a:ext cx="5870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מ</a:t>
            </a:r>
          </a:p>
        </p:txBody>
      </p:sp>
      <p:sp>
        <p:nvSpPr>
          <p:cNvPr id="1025" name="מלבן 1024">
            <a:extLst>
              <a:ext uri="{FF2B5EF4-FFF2-40B4-BE49-F238E27FC236}">
                <a16:creationId xmlns:a16="http://schemas.microsoft.com/office/drawing/2014/main" id="{4CC50BD6-D8B7-4B4D-8017-63159117ABF7}"/>
              </a:ext>
            </a:extLst>
          </p:cNvPr>
          <p:cNvSpPr/>
          <p:nvPr/>
        </p:nvSpPr>
        <p:spPr>
          <a:xfrm>
            <a:off x="7538341" y="2664126"/>
            <a:ext cx="5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</a:t>
            </a:r>
          </a:p>
        </p:txBody>
      </p:sp>
      <p:grpSp>
        <p:nvGrpSpPr>
          <p:cNvPr id="154" name="קבוצה 153">
            <a:extLst>
              <a:ext uri="{FF2B5EF4-FFF2-40B4-BE49-F238E27FC236}">
                <a16:creationId xmlns:a16="http://schemas.microsoft.com/office/drawing/2014/main" id="{A7A20E4D-EBAA-4629-A95D-3DBDA1DF43F0}"/>
              </a:ext>
            </a:extLst>
          </p:cNvPr>
          <p:cNvGrpSpPr/>
          <p:nvPr/>
        </p:nvGrpSpPr>
        <p:grpSpPr>
          <a:xfrm>
            <a:off x="-404" y="16081"/>
            <a:ext cx="4794889" cy="6160319"/>
            <a:chOff x="5303718" y="4148895"/>
            <a:chExt cx="3213793" cy="4596880"/>
          </a:xfrm>
        </p:grpSpPr>
        <p:pic>
          <p:nvPicPr>
            <p:cNvPr id="155" name="irc_mi" descr="תוצאת תמונה עבור ‪painter‬‏">
              <a:hlinkClick r:id="rId8"/>
              <a:extLst>
                <a:ext uri="{FF2B5EF4-FFF2-40B4-BE49-F238E27FC236}">
                  <a16:creationId xmlns:a16="http://schemas.microsoft.com/office/drawing/2014/main" id="{3F8FFC2A-1302-43AA-BF76-69994FDBAFA6}"/>
                </a:ext>
              </a:extLst>
            </p:cNvPr>
            <p:cNvPicPr/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927" b="7888"/>
            <a:stretch/>
          </p:blipFill>
          <p:spPr bwMode="auto">
            <a:xfrm>
              <a:off x="5303718" y="4160712"/>
              <a:ext cx="3213793" cy="4585063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56" name="מלבן 155">
              <a:extLst>
                <a:ext uri="{FF2B5EF4-FFF2-40B4-BE49-F238E27FC236}">
                  <a16:creationId xmlns:a16="http://schemas.microsoft.com/office/drawing/2014/main" id="{A4EBB4B2-003B-4D66-9AF5-EEBCD57DA52B}"/>
                </a:ext>
              </a:extLst>
            </p:cNvPr>
            <p:cNvSpPr/>
            <p:nvPr/>
          </p:nvSpPr>
          <p:spPr>
            <a:xfrm>
              <a:off x="5528860" y="4148895"/>
              <a:ext cx="381634" cy="688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7</a:t>
              </a:r>
            </a:p>
          </p:txBody>
        </p:sp>
      </p:grpSp>
      <p:sp>
        <p:nvSpPr>
          <p:cNvPr id="1027" name="מלבן 1026">
            <a:extLst>
              <a:ext uri="{FF2B5EF4-FFF2-40B4-BE49-F238E27FC236}">
                <a16:creationId xmlns:a16="http://schemas.microsoft.com/office/drawing/2014/main" id="{E60D2DBE-6BA3-4DEC-BCFF-CFF8A0E8A626}"/>
              </a:ext>
            </a:extLst>
          </p:cNvPr>
          <p:cNvSpPr/>
          <p:nvPr/>
        </p:nvSpPr>
        <p:spPr>
          <a:xfrm>
            <a:off x="8623549" y="4018635"/>
            <a:ext cx="5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צ</a:t>
            </a:r>
          </a:p>
        </p:txBody>
      </p:sp>
      <p:sp>
        <p:nvSpPr>
          <p:cNvPr id="1029" name="מלבן 1028">
            <a:extLst>
              <a:ext uri="{FF2B5EF4-FFF2-40B4-BE49-F238E27FC236}">
                <a16:creationId xmlns:a16="http://schemas.microsoft.com/office/drawing/2014/main" id="{B0080AF8-6A1F-498A-A011-EB012C67997E}"/>
              </a:ext>
            </a:extLst>
          </p:cNvPr>
          <p:cNvSpPr/>
          <p:nvPr/>
        </p:nvSpPr>
        <p:spPr>
          <a:xfrm>
            <a:off x="7560586" y="4061733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</a:p>
        </p:txBody>
      </p:sp>
      <p:sp>
        <p:nvSpPr>
          <p:cNvPr id="1031" name="מלבן 1030">
            <a:extLst>
              <a:ext uri="{FF2B5EF4-FFF2-40B4-BE49-F238E27FC236}">
                <a16:creationId xmlns:a16="http://schemas.microsoft.com/office/drawing/2014/main" id="{CD5C3471-1BB4-40DF-9671-916ADF03305F}"/>
              </a:ext>
            </a:extLst>
          </p:cNvPr>
          <p:cNvSpPr/>
          <p:nvPr/>
        </p:nvSpPr>
        <p:spPr>
          <a:xfrm>
            <a:off x="6435246" y="4054846"/>
            <a:ext cx="4138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י</a:t>
            </a:r>
          </a:p>
        </p:txBody>
      </p:sp>
      <p:sp>
        <p:nvSpPr>
          <p:cNvPr id="1033" name="מלבן 1032">
            <a:extLst>
              <a:ext uri="{FF2B5EF4-FFF2-40B4-BE49-F238E27FC236}">
                <a16:creationId xmlns:a16="http://schemas.microsoft.com/office/drawing/2014/main" id="{982DD1D5-5C66-4AE4-B992-8D4E88BA198B}"/>
              </a:ext>
            </a:extLst>
          </p:cNvPr>
          <p:cNvSpPr/>
          <p:nvPr/>
        </p:nvSpPr>
        <p:spPr>
          <a:xfrm>
            <a:off x="5262653" y="4083252"/>
            <a:ext cx="5100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</a:t>
            </a:r>
          </a:p>
        </p:txBody>
      </p:sp>
      <p:sp>
        <p:nvSpPr>
          <p:cNvPr id="1035" name="מלבן 1034">
            <a:extLst>
              <a:ext uri="{FF2B5EF4-FFF2-40B4-BE49-F238E27FC236}">
                <a16:creationId xmlns:a16="http://schemas.microsoft.com/office/drawing/2014/main" id="{648FFFC1-A014-4239-92C8-FF7E451F26AD}"/>
              </a:ext>
            </a:extLst>
          </p:cNvPr>
          <p:cNvSpPr/>
          <p:nvPr/>
        </p:nvSpPr>
        <p:spPr>
          <a:xfrm>
            <a:off x="9801594" y="4652610"/>
            <a:ext cx="5188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ר</a:t>
            </a:r>
          </a:p>
        </p:txBody>
      </p:sp>
      <p:sp>
        <p:nvSpPr>
          <p:cNvPr id="1036" name="מלבן 1035">
            <a:extLst>
              <a:ext uri="{FF2B5EF4-FFF2-40B4-BE49-F238E27FC236}">
                <a16:creationId xmlns:a16="http://schemas.microsoft.com/office/drawing/2014/main" id="{458C79A8-24A6-4DAF-8A06-2C9EC42E3B93}"/>
              </a:ext>
            </a:extLst>
          </p:cNvPr>
          <p:cNvSpPr/>
          <p:nvPr/>
        </p:nvSpPr>
        <p:spPr>
          <a:xfrm>
            <a:off x="8732094" y="4659745"/>
            <a:ext cx="3770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ו</a:t>
            </a:r>
          </a:p>
        </p:txBody>
      </p:sp>
      <p:sp>
        <p:nvSpPr>
          <p:cNvPr id="1037" name="מלבן 1036">
            <a:extLst>
              <a:ext uri="{FF2B5EF4-FFF2-40B4-BE49-F238E27FC236}">
                <a16:creationId xmlns:a16="http://schemas.microsoft.com/office/drawing/2014/main" id="{A5E681A2-725B-4C12-9325-0285DFD4954E}"/>
              </a:ext>
            </a:extLst>
          </p:cNvPr>
          <p:cNvSpPr/>
          <p:nvPr/>
        </p:nvSpPr>
        <p:spPr>
          <a:xfrm>
            <a:off x="7497339" y="4659745"/>
            <a:ext cx="52931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פ</a:t>
            </a:r>
          </a:p>
        </p:txBody>
      </p:sp>
      <p:sp>
        <p:nvSpPr>
          <p:cNvPr id="1038" name="מלבן 1037">
            <a:extLst>
              <a:ext uri="{FF2B5EF4-FFF2-40B4-BE49-F238E27FC236}">
                <a16:creationId xmlns:a16="http://schemas.microsoft.com/office/drawing/2014/main" id="{AC02270C-5223-4CA9-AF1F-49B75926CC7E}"/>
              </a:ext>
            </a:extLst>
          </p:cNvPr>
          <p:cNvSpPr/>
          <p:nvPr/>
        </p:nvSpPr>
        <p:spPr>
          <a:xfrm>
            <a:off x="6329571" y="4644384"/>
            <a:ext cx="567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א</a:t>
            </a:r>
          </a:p>
        </p:txBody>
      </p:sp>
      <p:grpSp>
        <p:nvGrpSpPr>
          <p:cNvPr id="173" name="קבוצה 172">
            <a:extLst>
              <a:ext uri="{FF2B5EF4-FFF2-40B4-BE49-F238E27FC236}">
                <a16:creationId xmlns:a16="http://schemas.microsoft.com/office/drawing/2014/main" id="{02FA14BD-3CAF-4751-B616-56F0CCB9C43C}"/>
              </a:ext>
            </a:extLst>
          </p:cNvPr>
          <p:cNvGrpSpPr/>
          <p:nvPr/>
        </p:nvGrpSpPr>
        <p:grpSpPr>
          <a:xfrm>
            <a:off x="8521" y="44848"/>
            <a:ext cx="4842575" cy="6293141"/>
            <a:chOff x="6584707" y="1671950"/>
            <a:chExt cx="3305175" cy="4295582"/>
          </a:xfrm>
        </p:grpSpPr>
        <p:pic>
          <p:nvPicPr>
            <p:cNvPr id="174" name="Picture 10" descr="אופי, ציור היתולי, רופא. וקטור, אופי, ציור היתולי, דוגמה, רופא.">
              <a:extLst>
                <a:ext uri="{FF2B5EF4-FFF2-40B4-BE49-F238E27FC236}">
                  <a16:creationId xmlns:a16="http://schemas.microsoft.com/office/drawing/2014/main" id="{8993B41C-C7AF-48BD-9D97-C3F21C726E5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354"/>
            <a:stretch/>
          </p:blipFill>
          <p:spPr bwMode="auto">
            <a:xfrm>
              <a:off x="6584707" y="1730465"/>
              <a:ext cx="3305175" cy="42370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5" name="מלבן 174">
              <a:extLst>
                <a:ext uri="{FF2B5EF4-FFF2-40B4-BE49-F238E27FC236}">
                  <a16:creationId xmlns:a16="http://schemas.microsoft.com/office/drawing/2014/main" id="{98059FE5-CAEC-4BCF-B05E-7DCE1150C464}"/>
                </a:ext>
              </a:extLst>
            </p:cNvPr>
            <p:cNvSpPr/>
            <p:nvPr/>
          </p:nvSpPr>
          <p:spPr>
            <a:xfrm>
              <a:off x="6798133" y="1671950"/>
              <a:ext cx="388620" cy="63024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8</a:t>
              </a:r>
            </a:p>
          </p:txBody>
        </p:sp>
      </p:grpSp>
      <p:sp>
        <p:nvSpPr>
          <p:cNvPr id="176" name="מלבן 175">
            <a:extLst>
              <a:ext uri="{FF2B5EF4-FFF2-40B4-BE49-F238E27FC236}">
                <a16:creationId xmlns:a16="http://schemas.microsoft.com/office/drawing/2014/main" id="{B53FAFD9-04D3-4373-9DAB-2663FCF6CBF2}"/>
              </a:ext>
            </a:extLst>
          </p:cNvPr>
          <p:cNvSpPr/>
          <p:nvPr/>
        </p:nvSpPr>
        <p:spPr>
          <a:xfrm>
            <a:off x="8412879" y="49965"/>
            <a:ext cx="11588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ב     </a:t>
            </a:r>
          </a:p>
        </p:txBody>
      </p:sp>
      <p:sp>
        <p:nvSpPr>
          <p:cNvPr id="177" name="מלבן 176">
            <a:extLst>
              <a:ext uri="{FF2B5EF4-FFF2-40B4-BE49-F238E27FC236}">
                <a16:creationId xmlns:a16="http://schemas.microsoft.com/office/drawing/2014/main" id="{C5C77037-6AA6-4F69-89FF-03866F915210}"/>
              </a:ext>
            </a:extLst>
          </p:cNvPr>
          <p:cNvSpPr/>
          <p:nvPr/>
        </p:nvSpPr>
        <p:spPr>
          <a:xfrm>
            <a:off x="7203729" y="36456"/>
            <a:ext cx="115880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David" panose="020E0502060401010101" pitchFamily="34" charset="-79"/>
                <a:cs typeface="David" panose="020E0502060401010101" pitchFamily="34" charset="-79"/>
              </a:rPr>
              <a:t>ח     </a:t>
            </a:r>
          </a:p>
        </p:txBody>
      </p:sp>
    </p:spTree>
    <p:extLst>
      <p:ext uri="{BB962C8B-B14F-4D97-AF65-F5344CB8AC3E}">
        <p14:creationId xmlns:p14="http://schemas.microsoft.com/office/powerpoint/2010/main" val="1188715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1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10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1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1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/>
      <p:bldP spid="103" grpId="0"/>
      <p:bldP spid="104" grpId="0"/>
      <p:bldP spid="106" grpId="0"/>
      <p:bldP spid="108" grpId="0"/>
      <p:bldP spid="110" grpId="0"/>
      <p:bldP spid="115" grpId="0"/>
      <p:bldP spid="117" grpId="0"/>
      <p:bldP spid="119" grpId="0"/>
      <p:bldP spid="127" grpId="0"/>
      <p:bldP spid="1025" grpId="0"/>
      <p:bldP spid="1027" grpId="0"/>
      <p:bldP spid="1031" grpId="0"/>
      <p:bldP spid="1033" grpId="0"/>
      <p:bldP spid="1035" grpId="0"/>
      <p:bldP spid="1036" grpId="0"/>
      <p:bldP spid="1037" grpId="0"/>
      <p:bldP spid="176" grpId="0"/>
      <p:bldP spid="1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69D30219-2E04-4A33-8B42-B42C5788FF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00" y="0"/>
            <a:ext cx="6284118" cy="6422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מלבן 1">
            <a:extLst>
              <a:ext uri="{FF2B5EF4-FFF2-40B4-BE49-F238E27FC236}">
                <a16:creationId xmlns:a16="http://schemas.microsoft.com/office/drawing/2014/main" id="{45872A4C-3B82-4ABD-9D57-33D939649A96}"/>
              </a:ext>
            </a:extLst>
          </p:cNvPr>
          <p:cNvSpPr/>
          <p:nvPr/>
        </p:nvSpPr>
        <p:spPr>
          <a:xfrm>
            <a:off x="449942" y="-14515"/>
            <a:ext cx="3570515" cy="174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ctr" rtl="1">
              <a:buFont typeface="Arial" panose="020B0604020202020204" pitchFamily="34" charset="0"/>
              <a:buChar char="•"/>
            </a:pPr>
            <a:r>
              <a:rPr lang="he-IL" sz="2500" b="1" dirty="0">
                <a:latin typeface="David" panose="020E0502060401010101" pitchFamily="34" charset="-79"/>
                <a:cs typeface="David" panose="020E0502060401010101" pitchFamily="34" charset="-79"/>
              </a:rPr>
              <a:t>סוּג הַטֶקְסְט (</a:t>
            </a:r>
            <a:r>
              <a:rPr lang="ar-SA" sz="2500" b="1" dirty="0">
                <a:latin typeface="David" panose="020E0502060401010101" pitchFamily="34" charset="-79"/>
                <a:cs typeface="David" panose="020E0502060401010101" pitchFamily="34" charset="-79"/>
              </a:rPr>
              <a:t>نوع النص)</a:t>
            </a:r>
            <a:endParaRPr lang="he-IL" sz="25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סוגר מרובע ימני 2">
            <a:extLst>
              <a:ext uri="{FF2B5EF4-FFF2-40B4-BE49-F238E27FC236}">
                <a16:creationId xmlns:a16="http://schemas.microsoft.com/office/drawing/2014/main" id="{701743BC-B6E3-438D-B55A-E0EEA556C92D}"/>
              </a:ext>
            </a:extLst>
          </p:cNvPr>
          <p:cNvSpPr/>
          <p:nvPr/>
        </p:nvSpPr>
        <p:spPr>
          <a:xfrm>
            <a:off x="10683418" y="870857"/>
            <a:ext cx="260353" cy="870857"/>
          </a:xfrm>
          <a:prstGeom prst="rightBracket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" name="סוגר מרובע ימני 3">
            <a:extLst>
              <a:ext uri="{FF2B5EF4-FFF2-40B4-BE49-F238E27FC236}">
                <a16:creationId xmlns:a16="http://schemas.microsoft.com/office/drawing/2014/main" id="{7AFCA65C-A587-4692-AB3B-7CAD39E2AAC3}"/>
              </a:ext>
            </a:extLst>
          </p:cNvPr>
          <p:cNvSpPr/>
          <p:nvPr/>
        </p:nvSpPr>
        <p:spPr>
          <a:xfrm>
            <a:off x="10629442" y="2046516"/>
            <a:ext cx="260353" cy="870857"/>
          </a:xfrm>
          <a:prstGeom prst="rightBracket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סוגר מרובע ימני 5">
            <a:extLst>
              <a:ext uri="{FF2B5EF4-FFF2-40B4-BE49-F238E27FC236}">
                <a16:creationId xmlns:a16="http://schemas.microsoft.com/office/drawing/2014/main" id="{11835E28-E16F-4EA1-AC9D-59EDFE74424E}"/>
              </a:ext>
            </a:extLst>
          </p:cNvPr>
          <p:cNvSpPr/>
          <p:nvPr/>
        </p:nvSpPr>
        <p:spPr>
          <a:xfrm>
            <a:off x="10584645" y="3258460"/>
            <a:ext cx="260353" cy="870857"/>
          </a:xfrm>
          <a:prstGeom prst="rightBracket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סוגר מרובע ימני 7">
            <a:extLst>
              <a:ext uri="{FF2B5EF4-FFF2-40B4-BE49-F238E27FC236}">
                <a16:creationId xmlns:a16="http://schemas.microsoft.com/office/drawing/2014/main" id="{84A45EF3-3F32-4B28-A31B-735089933C54}"/>
              </a:ext>
            </a:extLst>
          </p:cNvPr>
          <p:cNvSpPr/>
          <p:nvPr/>
        </p:nvSpPr>
        <p:spPr>
          <a:xfrm>
            <a:off x="10542138" y="4535712"/>
            <a:ext cx="190609" cy="1451431"/>
          </a:xfrm>
          <a:prstGeom prst="rightBracket">
            <a:avLst/>
          </a:prstGeom>
          <a:ln w="635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46B341F7-9806-47F7-97E1-86C12532A711}"/>
              </a:ext>
            </a:extLst>
          </p:cNvPr>
          <p:cNvSpPr/>
          <p:nvPr/>
        </p:nvSpPr>
        <p:spPr>
          <a:xfrm>
            <a:off x="10932987" y="1563913"/>
            <a:ext cx="1043878" cy="355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3000" b="1" dirty="0">
                <a:latin typeface="David" panose="020E0502060401010101" pitchFamily="34" charset="-79"/>
                <a:cs typeface="David" panose="020E0502060401010101" pitchFamily="34" charset="-79"/>
              </a:rPr>
              <a:t>בַּיִת 1  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5FA0AEFA-DE94-446D-B92C-A2865E257D35}"/>
              </a:ext>
            </a:extLst>
          </p:cNvPr>
          <p:cNvSpPr/>
          <p:nvPr/>
        </p:nvSpPr>
        <p:spPr>
          <a:xfrm>
            <a:off x="10889795" y="2855683"/>
            <a:ext cx="1043878" cy="355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3000" b="1" dirty="0">
                <a:latin typeface="David" panose="020E0502060401010101" pitchFamily="34" charset="-79"/>
                <a:cs typeface="David" panose="020E0502060401010101" pitchFamily="34" charset="-79"/>
              </a:rPr>
              <a:t>בַּיִת 2  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920ACF01-A6AD-439B-B06F-23E47A436AC6}"/>
              </a:ext>
            </a:extLst>
          </p:cNvPr>
          <p:cNvSpPr/>
          <p:nvPr/>
        </p:nvSpPr>
        <p:spPr>
          <a:xfrm>
            <a:off x="10889795" y="4147453"/>
            <a:ext cx="1043878" cy="355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3000" b="1" dirty="0">
                <a:latin typeface="David" panose="020E0502060401010101" pitchFamily="34" charset="-79"/>
                <a:cs typeface="David" panose="020E0502060401010101" pitchFamily="34" charset="-79"/>
              </a:rPr>
              <a:t>בַּיִת 3  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B74E5B0D-5D6B-45FC-893E-BDE8333B9BC1}"/>
              </a:ext>
            </a:extLst>
          </p:cNvPr>
          <p:cNvSpPr/>
          <p:nvPr/>
        </p:nvSpPr>
        <p:spPr>
          <a:xfrm>
            <a:off x="10860067" y="5809342"/>
            <a:ext cx="1043878" cy="35560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he-IL" sz="3000" b="1" dirty="0">
                <a:latin typeface="David" panose="020E0502060401010101" pitchFamily="34" charset="-79"/>
                <a:cs typeface="David" panose="020E0502060401010101" pitchFamily="34" charset="-79"/>
              </a:rPr>
              <a:t>בַּיִת 4  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6171A1CC-0BD1-4106-87CC-6F582AA1F181}"/>
              </a:ext>
            </a:extLst>
          </p:cNvPr>
          <p:cNvSpPr/>
          <p:nvPr/>
        </p:nvSpPr>
        <p:spPr>
          <a:xfrm>
            <a:off x="9375827" y="693056"/>
            <a:ext cx="1103086" cy="35560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>
              <a:solidFill>
                <a:srgbClr val="C00000"/>
              </a:solidFill>
            </a:endParaRP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1BB3FCD0-AEF5-4BFF-930D-24ABDC866C3D}"/>
              </a:ext>
            </a:extLst>
          </p:cNvPr>
          <p:cNvSpPr/>
          <p:nvPr/>
        </p:nvSpPr>
        <p:spPr>
          <a:xfrm>
            <a:off x="9412181" y="4430488"/>
            <a:ext cx="1103086" cy="235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A42EAF70-E7B1-478A-BA7C-DF76A82EBF02}"/>
              </a:ext>
            </a:extLst>
          </p:cNvPr>
          <p:cNvSpPr/>
          <p:nvPr/>
        </p:nvSpPr>
        <p:spPr>
          <a:xfrm>
            <a:off x="9347304" y="1986646"/>
            <a:ext cx="1103086" cy="235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1DB78A8D-ACA9-4A38-B519-CE55AF1DEA9F}"/>
              </a:ext>
            </a:extLst>
          </p:cNvPr>
          <p:cNvSpPr/>
          <p:nvPr/>
        </p:nvSpPr>
        <p:spPr>
          <a:xfrm>
            <a:off x="9396179" y="2485575"/>
            <a:ext cx="1103086" cy="235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92B80F05-F9F4-43B2-A1F4-0A9F0243657C}"/>
              </a:ext>
            </a:extLst>
          </p:cNvPr>
          <p:cNvSpPr/>
          <p:nvPr/>
        </p:nvSpPr>
        <p:spPr>
          <a:xfrm>
            <a:off x="9384793" y="3193149"/>
            <a:ext cx="1103086" cy="235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0505B77A-46C5-42DE-AB8C-6609E888B4D2}"/>
              </a:ext>
            </a:extLst>
          </p:cNvPr>
          <p:cNvSpPr/>
          <p:nvPr/>
        </p:nvSpPr>
        <p:spPr>
          <a:xfrm>
            <a:off x="9389993" y="3712040"/>
            <a:ext cx="1103086" cy="235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ABDB00AA-3D41-409E-931F-7A31472209A5}"/>
              </a:ext>
            </a:extLst>
          </p:cNvPr>
          <p:cNvSpPr/>
          <p:nvPr/>
        </p:nvSpPr>
        <p:spPr>
          <a:xfrm>
            <a:off x="9308125" y="4934879"/>
            <a:ext cx="1103086" cy="235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48" name="מלבן 2047">
            <a:extLst>
              <a:ext uri="{FF2B5EF4-FFF2-40B4-BE49-F238E27FC236}">
                <a16:creationId xmlns:a16="http://schemas.microsoft.com/office/drawing/2014/main" id="{EF53BF1D-883A-476E-92BE-C2BA5BDF60E7}"/>
              </a:ext>
            </a:extLst>
          </p:cNvPr>
          <p:cNvSpPr/>
          <p:nvPr/>
        </p:nvSpPr>
        <p:spPr>
          <a:xfrm>
            <a:off x="9383087" y="1226465"/>
            <a:ext cx="1103086" cy="235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49" name="מלבן 2048">
            <a:extLst>
              <a:ext uri="{FF2B5EF4-FFF2-40B4-BE49-F238E27FC236}">
                <a16:creationId xmlns:a16="http://schemas.microsoft.com/office/drawing/2014/main" id="{231D6990-1508-468C-B6AE-78DF858E3D68}"/>
              </a:ext>
            </a:extLst>
          </p:cNvPr>
          <p:cNvSpPr/>
          <p:nvPr/>
        </p:nvSpPr>
        <p:spPr>
          <a:xfrm>
            <a:off x="9333839" y="5194331"/>
            <a:ext cx="1103086" cy="2358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52" name="מלבן 2051">
            <a:extLst>
              <a:ext uri="{FF2B5EF4-FFF2-40B4-BE49-F238E27FC236}">
                <a16:creationId xmlns:a16="http://schemas.microsoft.com/office/drawing/2014/main" id="{330C9E60-4641-4CE3-BD84-A958F940CF61}"/>
              </a:ext>
            </a:extLst>
          </p:cNvPr>
          <p:cNvSpPr/>
          <p:nvPr/>
        </p:nvSpPr>
        <p:spPr>
          <a:xfrm>
            <a:off x="1603826" y="892627"/>
            <a:ext cx="3570515" cy="174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marL="342900" indent="-342900" algn="ctr" rtl="1">
              <a:buFont typeface="Arial" panose="020B0604020202020204" pitchFamily="34" charset="0"/>
              <a:buChar char="•"/>
            </a:pPr>
            <a:r>
              <a:rPr lang="he-IL" sz="2500" b="1" dirty="0">
                <a:latin typeface="David" panose="020E0502060401010101" pitchFamily="34" charset="-79"/>
                <a:cs typeface="David" panose="020E0502060401010101" pitchFamily="34" charset="-79"/>
              </a:rPr>
              <a:t>שִׁיר </a:t>
            </a: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53" name="מלבן 2052">
            <a:extLst>
              <a:ext uri="{FF2B5EF4-FFF2-40B4-BE49-F238E27FC236}">
                <a16:creationId xmlns:a16="http://schemas.microsoft.com/office/drawing/2014/main" id="{3DA121A0-EB9A-453E-97FD-3F53DFE885AD}"/>
              </a:ext>
            </a:extLst>
          </p:cNvPr>
          <p:cNvSpPr/>
          <p:nvPr/>
        </p:nvSpPr>
        <p:spPr>
          <a:xfrm>
            <a:off x="221902" y="3795482"/>
            <a:ext cx="3570515" cy="174171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 rtl="1"/>
            <a:r>
              <a:rPr lang="ar-SA" sz="2500" b="1" dirty="0">
                <a:latin typeface="David" panose="020E0502060401010101" pitchFamily="34" charset="-79"/>
                <a:cs typeface="David" panose="020E0502060401010101" pitchFamily="34" charset="-79"/>
              </a:rPr>
              <a:t>عندما أكبُر</a:t>
            </a:r>
            <a:endParaRPr lang="he-IL" sz="25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marL="342900" indent="-342900" algn="ctr" rtl="1">
              <a:buFont typeface="Arial" panose="020B0604020202020204" pitchFamily="34" charset="0"/>
              <a:buChar char="•"/>
            </a:pPr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 rtl="1"/>
            <a:endParaRPr lang="he-IL" sz="22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pic>
        <p:nvPicPr>
          <p:cNvPr id="2054" name="Picture 2">
            <a:extLst>
              <a:ext uri="{FF2B5EF4-FFF2-40B4-BE49-F238E27FC236}">
                <a16:creationId xmlns:a16="http://schemas.microsoft.com/office/drawing/2014/main" id="{83C132D1-10D3-400F-B0A7-5A91121E1F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79" t="7988" r="7361" b="69458"/>
          <a:stretch/>
        </p:blipFill>
        <p:spPr bwMode="auto">
          <a:xfrm>
            <a:off x="902661" y="2603500"/>
            <a:ext cx="2225000" cy="870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שיר כשאהיה גדול 2 בתים (1)">
            <a:hlinkClick r:id="" action="ppaction://media"/>
            <a:extLst>
              <a:ext uri="{FF2B5EF4-FFF2-40B4-BE49-F238E27FC236}">
                <a16:creationId xmlns:a16="http://schemas.microsoft.com/office/drawing/2014/main" id="{D1D17A04-FE84-456B-98DB-D16C474391A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2075" y="920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84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6" dur="30557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1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10" grpId="0"/>
      <p:bldP spid="12" grpId="0"/>
      <p:bldP spid="15" grpId="0"/>
      <p:bldP spid="16" grpId="0"/>
      <p:bldP spid="19" grpId="0" animBg="1"/>
      <p:bldP spid="20" grpId="0" animBg="1"/>
      <p:bldP spid="22" grpId="0" animBg="1"/>
      <p:bldP spid="24" grpId="0" animBg="1"/>
      <p:bldP spid="26" grpId="0" animBg="1"/>
      <p:bldP spid="28" grpId="0" animBg="1"/>
      <p:bldP spid="30" grpId="0" animBg="1"/>
      <p:bldP spid="2048" grpId="0" animBg="1"/>
      <p:bldP spid="2049" grpId="0" animBg="1"/>
      <p:bldP spid="2052" grpId="0"/>
      <p:bldP spid="205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76802B01-60B5-46C0-A185-634A0ED64A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75"/>
          <a:stretch/>
        </p:blipFill>
        <p:spPr bwMode="auto">
          <a:xfrm>
            <a:off x="7051482" y="0"/>
            <a:ext cx="5140518" cy="386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Vector Antonyms And Opposites. Happy And Sad. Cartoon Characters.. Royalty  Free Cliparts, Vectors, And Stock Illustration. Image 114320792.">
            <a:extLst>
              <a:ext uri="{FF2B5EF4-FFF2-40B4-BE49-F238E27FC236}">
                <a16:creationId xmlns:a16="http://schemas.microsoft.com/office/drawing/2014/main" id="{8ACB55B5-213E-4906-B2CD-8E1BFBBD8E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85" t="12910" r="63126" b="29101"/>
          <a:stretch/>
        </p:blipFill>
        <p:spPr bwMode="auto">
          <a:xfrm>
            <a:off x="1735942" y="4722899"/>
            <a:ext cx="1423672" cy="2135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Vector Antonyms And Opposites. Happy And Sad. Cartoon Characters.. Royalty  Free Cliparts, Vectors, And Stock Illustration. Image 114320792.">
            <a:extLst>
              <a:ext uri="{FF2B5EF4-FFF2-40B4-BE49-F238E27FC236}">
                <a16:creationId xmlns:a16="http://schemas.microsoft.com/office/drawing/2014/main" id="{23E5F68E-2CAC-4264-803C-BBD1542FEB3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89" t="12910" r="16369" b="29101"/>
          <a:stretch/>
        </p:blipFill>
        <p:spPr bwMode="auto">
          <a:xfrm>
            <a:off x="3526250" y="4788755"/>
            <a:ext cx="1703837" cy="213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דוגמה, שמח, נגר. נגר, שמח, hand-drawn, דוגמה, מתקן כל דבר, וקטור. | CanStock">
            <a:extLst>
              <a:ext uri="{FF2B5EF4-FFF2-40B4-BE49-F238E27FC236}">
                <a16:creationId xmlns:a16="http://schemas.microsoft.com/office/drawing/2014/main" id="{992A4420-EEF4-4A4F-9F6A-0046E5567D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42"/>
          <a:stretch/>
        </p:blipFill>
        <p:spPr bwMode="auto">
          <a:xfrm>
            <a:off x="-10744" y="4814634"/>
            <a:ext cx="1423672" cy="1949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כלוב דיווה Ferplast Diva - ג'ונגל - רשת חנויות מחמד">
            <a:extLst>
              <a:ext uri="{FF2B5EF4-FFF2-40B4-BE49-F238E27FC236}">
                <a16:creationId xmlns:a16="http://schemas.microsoft.com/office/drawing/2014/main" id="{7E3869C2-7A07-4E21-A0E4-5BEAA8BA2C1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4" r="14735"/>
          <a:stretch/>
        </p:blipFill>
        <p:spPr bwMode="auto">
          <a:xfrm>
            <a:off x="5754839" y="4720291"/>
            <a:ext cx="1700420" cy="2137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בתים, שונה, וקטור, דוגמה, אוסף.">
            <a:extLst>
              <a:ext uri="{FF2B5EF4-FFF2-40B4-BE49-F238E27FC236}">
                <a16:creationId xmlns:a16="http://schemas.microsoft.com/office/drawing/2014/main" id="{309C8E43-E0C0-4BF0-B965-B88307977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22111" y="4625948"/>
            <a:ext cx="2010231" cy="213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49C7845-ABFF-4950-9AD0-2DB522D165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29" t="11057" r="62870" b="73155"/>
          <a:stretch/>
        </p:blipFill>
        <p:spPr bwMode="auto">
          <a:xfrm>
            <a:off x="7402" y="4005943"/>
            <a:ext cx="1256732" cy="7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12329A98-9DFA-4ECE-B500-83031F4C5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05" t="30634" r="67446" b="53953"/>
          <a:stretch/>
        </p:blipFill>
        <p:spPr bwMode="auto">
          <a:xfrm>
            <a:off x="5976683" y="4030864"/>
            <a:ext cx="1256732" cy="595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>
            <a:extLst>
              <a:ext uri="{FF2B5EF4-FFF2-40B4-BE49-F238E27FC236}">
                <a16:creationId xmlns:a16="http://schemas.microsoft.com/office/drawing/2014/main" id="{0B7FE6EC-D176-4EC8-8B3C-C888F9D2E6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881" t="32106" r="25458" b="52376"/>
          <a:stretch/>
        </p:blipFill>
        <p:spPr bwMode="auto">
          <a:xfrm>
            <a:off x="10451674" y="4026754"/>
            <a:ext cx="1256732" cy="599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id="{B7BA1E78-889A-4622-BFE0-9427A8EAFC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40" t="52275" r="63395" b="32689"/>
          <a:stretch/>
        </p:blipFill>
        <p:spPr bwMode="auto">
          <a:xfrm>
            <a:off x="8336313" y="4107063"/>
            <a:ext cx="769257" cy="5805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F6686533-4987-437A-A1C0-BF2064FD70F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104" t="70129" r="39420" b="9597"/>
          <a:stretch/>
        </p:blipFill>
        <p:spPr bwMode="auto">
          <a:xfrm>
            <a:off x="2230295" y="4005943"/>
            <a:ext cx="834572" cy="78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A0B5B830-B75D-44EE-BF9C-F0D539FC50C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9" t="71480" r="74005" b="12733"/>
          <a:stretch/>
        </p:blipFill>
        <p:spPr bwMode="auto">
          <a:xfrm>
            <a:off x="3902171" y="4205033"/>
            <a:ext cx="834572" cy="609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1" name="קבוצה 20">
            <a:extLst>
              <a:ext uri="{FF2B5EF4-FFF2-40B4-BE49-F238E27FC236}">
                <a16:creationId xmlns:a16="http://schemas.microsoft.com/office/drawing/2014/main" id="{BB505A84-8049-42C4-974E-92711F00D544}"/>
              </a:ext>
            </a:extLst>
          </p:cNvPr>
          <p:cNvGrpSpPr/>
          <p:nvPr/>
        </p:nvGrpSpPr>
        <p:grpSpPr>
          <a:xfrm>
            <a:off x="7761121" y="4625949"/>
            <a:ext cx="1691102" cy="2204868"/>
            <a:chOff x="3378756" y="1862167"/>
            <a:chExt cx="3361677" cy="4649242"/>
          </a:xfrm>
        </p:grpSpPr>
        <p:pic>
          <p:nvPicPr>
            <p:cNvPr id="22" name="Picture 6" descr="Cute cartoon singer boy. Cute and talented cartoon singer boy with a  microphone.">
              <a:extLst>
                <a:ext uri="{FF2B5EF4-FFF2-40B4-BE49-F238E27FC236}">
                  <a16:creationId xmlns:a16="http://schemas.microsoft.com/office/drawing/2014/main" id="{8ADA41AD-B705-4067-A1C6-AFF81CEB4F5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964" r="19727" b="4626"/>
            <a:stretch/>
          </p:blipFill>
          <p:spPr bwMode="auto">
            <a:xfrm>
              <a:off x="3539970" y="1926346"/>
              <a:ext cx="3200463" cy="45850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מלבן 22">
              <a:extLst>
                <a:ext uri="{FF2B5EF4-FFF2-40B4-BE49-F238E27FC236}">
                  <a16:creationId xmlns:a16="http://schemas.microsoft.com/office/drawing/2014/main" id="{138D927A-392F-476A-B34F-64C57E66AAE0}"/>
                </a:ext>
              </a:extLst>
            </p:cNvPr>
            <p:cNvSpPr/>
            <p:nvPr/>
          </p:nvSpPr>
          <p:spPr>
            <a:xfrm>
              <a:off x="3378756" y="1862167"/>
              <a:ext cx="1131864" cy="194695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he-IL" sz="5400" b="1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rPr>
                <a:t>2</a:t>
              </a:r>
            </a:p>
          </p:txBody>
        </p:sp>
      </p:grpSp>
      <p:sp>
        <p:nvSpPr>
          <p:cNvPr id="12" name="מלבן 11">
            <a:extLst>
              <a:ext uri="{FF2B5EF4-FFF2-40B4-BE49-F238E27FC236}">
                <a16:creationId xmlns:a16="http://schemas.microsoft.com/office/drawing/2014/main" id="{2C31133D-58F5-49C5-A131-FFE0969C76F7}"/>
              </a:ext>
            </a:extLst>
          </p:cNvPr>
          <p:cNvSpPr/>
          <p:nvPr/>
        </p:nvSpPr>
        <p:spPr>
          <a:xfrm>
            <a:off x="9843044" y="3967282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1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CB7B1D3F-FBC8-4282-B675-E1FEE28E027F}"/>
              </a:ext>
            </a:extLst>
          </p:cNvPr>
          <p:cNvSpPr/>
          <p:nvPr/>
        </p:nvSpPr>
        <p:spPr>
          <a:xfrm>
            <a:off x="5420891" y="4436561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3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FA20E266-0C90-4173-A450-8310F34BD2A9}"/>
              </a:ext>
            </a:extLst>
          </p:cNvPr>
          <p:cNvSpPr/>
          <p:nvPr/>
        </p:nvSpPr>
        <p:spPr>
          <a:xfrm>
            <a:off x="3417035" y="4656385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4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E9C4A440-B4A8-418A-9BF5-5BC3586699DB}"/>
              </a:ext>
            </a:extLst>
          </p:cNvPr>
          <p:cNvSpPr/>
          <p:nvPr/>
        </p:nvSpPr>
        <p:spPr>
          <a:xfrm>
            <a:off x="1482726" y="4428947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5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951C7D3A-9E23-4EF0-BC4F-30A7C7DD85A4}"/>
              </a:ext>
            </a:extLst>
          </p:cNvPr>
          <p:cNvSpPr/>
          <p:nvPr/>
        </p:nvSpPr>
        <p:spPr>
          <a:xfrm>
            <a:off x="-68626" y="4449660"/>
            <a:ext cx="5693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e-IL" sz="5400" b="1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6</a:t>
            </a:r>
          </a:p>
        </p:txBody>
      </p:sp>
      <p:cxnSp>
        <p:nvCxnSpPr>
          <p:cNvPr id="34" name="מחבר ישר 33">
            <a:extLst>
              <a:ext uri="{FF2B5EF4-FFF2-40B4-BE49-F238E27FC236}">
                <a16:creationId xmlns:a16="http://schemas.microsoft.com/office/drawing/2014/main" id="{357128C0-66DA-48A3-AC92-0F3AF16DDCF8}"/>
              </a:ext>
            </a:extLst>
          </p:cNvPr>
          <p:cNvCxnSpPr>
            <a:cxnSpLocks/>
          </p:cNvCxnSpPr>
          <p:nvPr/>
        </p:nvCxnSpPr>
        <p:spPr>
          <a:xfrm>
            <a:off x="8069943" y="1031470"/>
            <a:ext cx="768565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מחבר ישר 34">
            <a:extLst>
              <a:ext uri="{FF2B5EF4-FFF2-40B4-BE49-F238E27FC236}">
                <a16:creationId xmlns:a16="http://schemas.microsoft.com/office/drawing/2014/main" id="{3C7991D1-4A04-464B-AFB7-F4459AA4C051}"/>
              </a:ext>
            </a:extLst>
          </p:cNvPr>
          <p:cNvCxnSpPr>
            <a:cxnSpLocks/>
          </p:cNvCxnSpPr>
          <p:nvPr/>
        </p:nvCxnSpPr>
        <p:spPr>
          <a:xfrm>
            <a:off x="8032966" y="2548213"/>
            <a:ext cx="768565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מחבר ישר 35">
            <a:extLst>
              <a:ext uri="{FF2B5EF4-FFF2-40B4-BE49-F238E27FC236}">
                <a16:creationId xmlns:a16="http://schemas.microsoft.com/office/drawing/2014/main" id="{DCF64241-8B9D-4193-8299-AF480B29174C}"/>
              </a:ext>
            </a:extLst>
          </p:cNvPr>
          <p:cNvCxnSpPr>
            <a:cxnSpLocks/>
          </p:cNvCxnSpPr>
          <p:nvPr/>
        </p:nvCxnSpPr>
        <p:spPr>
          <a:xfrm>
            <a:off x="9902489" y="1778956"/>
            <a:ext cx="768565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מחבר ישר 36">
            <a:extLst>
              <a:ext uri="{FF2B5EF4-FFF2-40B4-BE49-F238E27FC236}">
                <a16:creationId xmlns:a16="http://schemas.microsoft.com/office/drawing/2014/main" id="{AFB67AF5-C243-4088-AB96-77BC060C8FB9}"/>
              </a:ext>
            </a:extLst>
          </p:cNvPr>
          <p:cNvCxnSpPr>
            <a:cxnSpLocks/>
          </p:cNvCxnSpPr>
          <p:nvPr/>
        </p:nvCxnSpPr>
        <p:spPr>
          <a:xfrm>
            <a:off x="7728857" y="1816197"/>
            <a:ext cx="768565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ישר 37">
            <a:extLst>
              <a:ext uri="{FF2B5EF4-FFF2-40B4-BE49-F238E27FC236}">
                <a16:creationId xmlns:a16="http://schemas.microsoft.com/office/drawing/2014/main" id="{F996D177-C73A-4A52-9A88-802875649C2F}"/>
              </a:ext>
            </a:extLst>
          </p:cNvPr>
          <p:cNvCxnSpPr>
            <a:cxnSpLocks/>
          </p:cNvCxnSpPr>
          <p:nvPr/>
        </p:nvCxnSpPr>
        <p:spPr>
          <a:xfrm>
            <a:off x="9253546" y="3393670"/>
            <a:ext cx="768565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ישר 38">
            <a:extLst>
              <a:ext uri="{FF2B5EF4-FFF2-40B4-BE49-F238E27FC236}">
                <a16:creationId xmlns:a16="http://schemas.microsoft.com/office/drawing/2014/main" id="{3C802F4D-0F8E-4D50-9A7A-45EBC81F5578}"/>
              </a:ext>
            </a:extLst>
          </p:cNvPr>
          <p:cNvCxnSpPr>
            <a:cxnSpLocks/>
          </p:cNvCxnSpPr>
          <p:nvPr/>
        </p:nvCxnSpPr>
        <p:spPr>
          <a:xfrm>
            <a:off x="7233415" y="3393670"/>
            <a:ext cx="1220810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מלבן 41">
            <a:extLst>
              <a:ext uri="{FF2B5EF4-FFF2-40B4-BE49-F238E27FC236}">
                <a16:creationId xmlns:a16="http://schemas.microsoft.com/office/drawing/2014/main" id="{34ABBEA5-31D4-49CD-91E8-933B86F54BB3}"/>
              </a:ext>
            </a:extLst>
          </p:cNvPr>
          <p:cNvSpPr/>
          <p:nvPr/>
        </p:nvSpPr>
        <p:spPr>
          <a:xfrm>
            <a:off x="-236631" y="484929"/>
            <a:ext cx="3354939" cy="70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600" b="1" dirty="0">
                <a:latin typeface="David" panose="020E0502060401010101" pitchFamily="34" charset="-79"/>
                <a:cs typeface="David" panose="020E0502060401010101" pitchFamily="34" charset="-79"/>
              </a:rPr>
              <a:t>أبني بيوت</a:t>
            </a:r>
            <a:endParaRPr lang="he-IL" sz="2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2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3" name="מלבן 42">
            <a:extLst>
              <a:ext uri="{FF2B5EF4-FFF2-40B4-BE49-F238E27FC236}">
                <a16:creationId xmlns:a16="http://schemas.microsoft.com/office/drawing/2014/main" id="{0456B256-864D-4CA3-A515-0D8515260ECD}"/>
              </a:ext>
            </a:extLst>
          </p:cNvPr>
          <p:cNvSpPr/>
          <p:nvPr/>
        </p:nvSpPr>
        <p:spPr>
          <a:xfrm>
            <a:off x="2447778" y="782817"/>
            <a:ext cx="2372153" cy="70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600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מָה עוֹשֶׂה הנַגָר?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E80F0A3B-87EB-4804-9C67-80CFC17E711C}"/>
              </a:ext>
            </a:extLst>
          </p:cNvPr>
          <p:cNvSpPr/>
          <p:nvPr/>
        </p:nvSpPr>
        <p:spPr>
          <a:xfrm>
            <a:off x="2447316" y="3008050"/>
            <a:ext cx="2372153" cy="70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600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מָה עוֹשֶׂה הזַמָר?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645BB592-4109-4796-AE29-684E85779C52}"/>
              </a:ext>
            </a:extLst>
          </p:cNvPr>
          <p:cNvSpPr/>
          <p:nvPr/>
        </p:nvSpPr>
        <p:spPr>
          <a:xfrm>
            <a:off x="1305790" y="2531818"/>
            <a:ext cx="3472609" cy="782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he-IL" sz="2600" b="1" dirty="0">
                <a:latin typeface="David" panose="020E0502060401010101" pitchFamily="34" charset="-79"/>
                <a:cs typeface="David" panose="020E0502060401010101" pitchFamily="34" charset="-79"/>
              </a:rPr>
              <a:t>אָשִׁיר שִׁיר</a:t>
            </a:r>
          </a:p>
        </p:txBody>
      </p:sp>
      <p:sp>
        <p:nvSpPr>
          <p:cNvPr id="48" name="מלבן 47">
            <a:extLst>
              <a:ext uri="{FF2B5EF4-FFF2-40B4-BE49-F238E27FC236}">
                <a16:creationId xmlns:a16="http://schemas.microsoft.com/office/drawing/2014/main" id="{17C96E5E-F1BF-4952-9594-6A964D942466}"/>
              </a:ext>
            </a:extLst>
          </p:cNvPr>
          <p:cNvSpPr/>
          <p:nvPr/>
        </p:nvSpPr>
        <p:spPr>
          <a:xfrm>
            <a:off x="1518557" y="484929"/>
            <a:ext cx="3354939" cy="70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he-IL" sz="2600" b="1" dirty="0">
                <a:latin typeface="David" panose="020E0502060401010101" pitchFamily="34" charset="-79"/>
                <a:cs typeface="David" panose="020E0502060401010101" pitchFamily="34" charset="-79"/>
              </a:rPr>
              <a:t>אֶבְנֶה בָּתִים</a:t>
            </a:r>
          </a:p>
          <a:p>
            <a:pPr algn="ctr"/>
            <a:endParaRPr lang="he-IL" sz="2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49" name="מלבן 48">
            <a:extLst>
              <a:ext uri="{FF2B5EF4-FFF2-40B4-BE49-F238E27FC236}">
                <a16:creationId xmlns:a16="http://schemas.microsoft.com/office/drawing/2014/main" id="{D91FE2B5-CDB2-494A-B6B8-CBCCF83EF934}"/>
              </a:ext>
            </a:extLst>
          </p:cNvPr>
          <p:cNvSpPr/>
          <p:nvPr/>
        </p:nvSpPr>
        <p:spPr>
          <a:xfrm>
            <a:off x="-323377" y="2744382"/>
            <a:ext cx="3472609" cy="78281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ar-SA" sz="2600" b="1" dirty="0">
                <a:latin typeface="David" panose="020E0502060401010101" pitchFamily="34" charset="-79"/>
                <a:cs typeface="David" panose="020E0502060401010101" pitchFamily="34" charset="-79"/>
              </a:rPr>
              <a:t>أغني أغنية</a:t>
            </a:r>
            <a:endParaRPr lang="he-IL" sz="2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2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4121210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7" grpId="0"/>
      <p:bldP spid="29" grpId="0"/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extLst>
              <a:ext uri="{FF2B5EF4-FFF2-40B4-BE49-F238E27FC236}">
                <a16:creationId xmlns:a16="http://schemas.microsoft.com/office/drawing/2014/main" id="{2F96AE2F-A361-46A2-B138-A9CF7E0B3F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 b="13170"/>
          <a:stretch/>
        </p:blipFill>
        <p:spPr bwMode="auto">
          <a:xfrm>
            <a:off x="6160393" y="195578"/>
            <a:ext cx="5860732" cy="415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0" descr="אופי, ציור היתולי, רופא. וקטור, אופי, ציור היתולי, דוגמה, רופא.">
            <a:extLst>
              <a:ext uri="{FF2B5EF4-FFF2-40B4-BE49-F238E27FC236}">
                <a16:creationId xmlns:a16="http://schemas.microsoft.com/office/drawing/2014/main" id="{33592EC4-0722-4CB7-B1B8-8AE42E01CE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354"/>
          <a:stretch/>
        </p:blipFill>
        <p:spPr bwMode="auto">
          <a:xfrm>
            <a:off x="404408" y="5132889"/>
            <a:ext cx="1829016" cy="1515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אופה איור הווקטורים קליפ ארט -vc010170-CoolCLIPS.com">
            <a:extLst>
              <a:ext uri="{FF2B5EF4-FFF2-40B4-BE49-F238E27FC236}">
                <a16:creationId xmlns:a16="http://schemas.microsoft.com/office/drawing/2014/main" id="{ADF3F8DA-EA82-46DC-A49B-7C362E98A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5099" y="5157425"/>
            <a:ext cx="1931552" cy="160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עט מזרק | בנין פרסום ומתנות">
            <a:extLst>
              <a:ext uri="{FF2B5EF4-FFF2-40B4-BE49-F238E27FC236}">
                <a16:creationId xmlns:a16="http://schemas.microsoft.com/office/drawing/2014/main" id="{8C99505B-AD88-4110-8C1D-43C288CE54E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5" r="11318"/>
          <a:stretch/>
        </p:blipFill>
        <p:spPr bwMode="auto">
          <a:xfrm>
            <a:off x="10000558" y="5225835"/>
            <a:ext cx="1568695" cy="160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מלבן 5">
            <a:extLst>
              <a:ext uri="{FF2B5EF4-FFF2-40B4-BE49-F238E27FC236}">
                <a16:creationId xmlns:a16="http://schemas.microsoft.com/office/drawing/2014/main" id="{A24A7CA6-BB42-47CD-8A75-E11F87D41CCF}"/>
              </a:ext>
            </a:extLst>
          </p:cNvPr>
          <p:cNvSpPr/>
          <p:nvPr/>
        </p:nvSpPr>
        <p:spPr>
          <a:xfrm>
            <a:off x="3105950" y="-68153"/>
            <a:ext cx="1712579" cy="70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600" b="1" dirty="0">
                <a:latin typeface="David" panose="020E0502060401010101" pitchFamily="34" charset="-79"/>
                <a:cs typeface="David" panose="020E0502060401010101" pitchFamily="34" charset="-79"/>
              </a:rPr>
              <a:t>נוֹתֵן זְרִיקוֹת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89E29955-26E1-43C6-A716-D93A6B994265}"/>
              </a:ext>
            </a:extLst>
          </p:cNvPr>
          <p:cNvSpPr/>
          <p:nvPr/>
        </p:nvSpPr>
        <p:spPr>
          <a:xfrm>
            <a:off x="1582058" y="-68152"/>
            <a:ext cx="1712579" cy="70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600" b="1" dirty="0">
                <a:latin typeface="David" panose="020E0502060401010101" pitchFamily="34" charset="-79"/>
                <a:cs typeface="David" panose="020E0502060401010101" pitchFamily="34" charset="-79"/>
              </a:rPr>
              <a:t>يعطي إبر</a:t>
            </a:r>
            <a:endParaRPr lang="he-IL" sz="2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64B6B58-16E4-4426-9112-F880A6EADF47}"/>
              </a:ext>
            </a:extLst>
          </p:cNvPr>
          <p:cNvSpPr/>
          <p:nvPr/>
        </p:nvSpPr>
        <p:spPr>
          <a:xfrm>
            <a:off x="2837813" y="351661"/>
            <a:ext cx="2133386" cy="70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600" b="1" dirty="0">
                <a:latin typeface="David" panose="020E0502060401010101" pitchFamily="34" charset="-79"/>
                <a:cs typeface="David" panose="020E0502060401010101" pitchFamily="34" charset="-79"/>
              </a:rPr>
              <a:t>לְכל מִי שֶׁכּוֹאֵב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3E278CE1-5731-4216-A264-1FD5B5737687}"/>
              </a:ext>
            </a:extLst>
          </p:cNvPr>
          <p:cNvSpPr/>
          <p:nvPr/>
        </p:nvSpPr>
        <p:spPr>
          <a:xfrm>
            <a:off x="1240701" y="442145"/>
            <a:ext cx="1712579" cy="70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600" b="1" dirty="0">
                <a:latin typeface="David" panose="020E0502060401010101" pitchFamily="34" charset="-79"/>
                <a:cs typeface="David" panose="020E0502060401010101" pitchFamily="34" charset="-79"/>
              </a:rPr>
              <a:t>لكل مَنْ يَتَألم</a:t>
            </a:r>
            <a:endParaRPr lang="he-IL" sz="2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C1FA91F9-4110-4FC2-BA96-29E3D8BC972A}"/>
              </a:ext>
            </a:extLst>
          </p:cNvPr>
          <p:cNvSpPr/>
          <p:nvPr/>
        </p:nvSpPr>
        <p:spPr>
          <a:xfrm>
            <a:off x="2446376" y="861958"/>
            <a:ext cx="2372153" cy="70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600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מָה עוֹשֶׂה הרוֹפֵא?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F6CB58CB-1350-4423-8032-FDF62ED6206A}"/>
              </a:ext>
            </a:extLst>
          </p:cNvPr>
          <p:cNvSpPr/>
          <p:nvPr/>
        </p:nvSpPr>
        <p:spPr>
          <a:xfrm>
            <a:off x="1686021" y="1745008"/>
            <a:ext cx="1712579" cy="70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600" b="1" dirty="0">
                <a:latin typeface="David" panose="020E0502060401010101" pitchFamily="34" charset="-79"/>
                <a:cs typeface="David" panose="020E0502060401010101" pitchFamily="34" charset="-79"/>
              </a:rPr>
              <a:t>أوزّع</a:t>
            </a:r>
            <a:endParaRPr lang="he-IL" sz="2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B8527628-DD81-4393-A0D2-490C59B1EE8E}"/>
              </a:ext>
            </a:extLst>
          </p:cNvPr>
          <p:cNvSpPr/>
          <p:nvPr/>
        </p:nvSpPr>
        <p:spPr>
          <a:xfrm>
            <a:off x="1191848" y="2228767"/>
            <a:ext cx="1712579" cy="70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sz="2600" b="1" dirty="0">
                <a:latin typeface="David" panose="020E0502060401010101" pitchFamily="34" charset="-79"/>
                <a:cs typeface="David" panose="020E0502060401010101" pitchFamily="34" charset="-79"/>
              </a:rPr>
              <a:t>لكل جائع</a:t>
            </a:r>
            <a:endParaRPr lang="he-IL" sz="2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cxnSp>
        <p:nvCxnSpPr>
          <p:cNvPr id="21" name="מחבר ישר 20">
            <a:extLst>
              <a:ext uri="{FF2B5EF4-FFF2-40B4-BE49-F238E27FC236}">
                <a16:creationId xmlns:a16="http://schemas.microsoft.com/office/drawing/2014/main" id="{8FC3C77D-B2AF-4671-8D0B-ECFDEE7A5A0C}"/>
              </a:ext>
            </a:extLst>
          </p:cNvPr>
          <p:cNvCxnSpPr>
            <a:cxnSpLocks/>
          </p:cNvCxnSpPr>
          <p:nvPr/>
        </p:nvCxnSpPr>
        <p:spPr>
          <a:xfrm>
            <a:off x="6676571" y="1336270"/>
            <a:ext cx="1378857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מחבר ישר 28">
            <a:extLst>
              <a:ext uri="{FF2B5EF4-FFF2-40B4-BE49-F238E27FC236}">
                <a16:creationId xmlns:a16="http://schemas.microsoft.com/office/drawing/2014/main" id="{A0462DD5-2A4B-4CB4-B6A7-BCCB2C6AFA2F}"/>
              </a:ext>
            </a:extLst>
          </p:cNvPr>
          <p:cNvCxnSpPr>
            <a:cxnSpLocks/>
          </p:cNvCxnSpPr>
          <p:nvPr/>
        </p:nvCxnSpPr>
        <p:spPr>
          <a:xfrm>
            <a:off x="6676571" y="3242495"/>
            <a:ext cx="1378857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מחבר ישר 29">
            <a:extLst>
              <a:ext uri="{FF2B5EF4-FFF2-40B4-BE49-F238E27FC236}">
                <a16:creationId xmlns:a16="http://schemas.microsoft.com/office/drawing/2014/main" id="{A36B5FEA-6932-4E3F-9D91-8481F331B5F7}"/>
              </a:ext>
            </a:extLst>
          </p:cNvPr>
          <p:cNvCxnSpPr>
            <a:cxnSpLocks/>
          </p:cNvCxnSpPr>
          <p:nvPr/>
        </p:nvCxnSpPr>
        <p:spPr>
          <a:xfrm>
            <a:off x="10486571" y="4173813"/>
            <a:ext cx="1378857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מחבר ישר 30">
            <a:extLst>
              <a:ext uri="{FF2B5EF4-FFF2-40B4-BE49-F238E27FC236}">
                <a16:creationId xmlns:a16="http://schemas.microsoft.com/office/drawing/2014/main" id="{0DB9852A-6033-44DF-A33C-F1FAB36918C4}"/>
              </a:ext>
            </a:extLst>
          </p:cNvPr>
          <p:cNvCxnSpPr>
            <a:cxnSpLocks/>
          </p:cNvCxnSpPr>
          <p:nvPr/>
        </p:nvCxnSpPr>
        <p:spPr>
          <a:xfrm>
            <a:off x="9068958" y="2307370"/>
            <a:ext cx="1378857" cy="0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6" name="Picture 6" descr="לבן, וקטור, bread, פרוסות.">
            <a:extLst>
              <a:ext uri="{FF2B5EF4-FFF2-40B4-BE49-F238E27FC236}">
                <a16:creationId xmlns:a16="http://schemas.microsoft.com/office/drawing/2014/main" id="{4C1B3929-30A9-4E55-9202-1C46EDFBDC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4219" y="5157426"/>
            <a:ext cx="1982995" cy="160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7" name="מחבר חץ ישר 26">
            <a:extLst>
              <a:ext uri="{FF2B5EF4-FFF2-40B4-BE49-F238E27FC236}">
                <a16:creationId xmlns:a16="http://schemas.microsoft.com/office/drawing/2014/main" id="{A1E09D91-394B-43FA-80EE-582A64AEC161}"/>
              </a:ext>
            </a:extLst>
          </p:cNvPr>
          <p:cNvCxnSpPr/>
          <p:nvPr/>
        </p:nvCxnSpPr>
        <p:spPr>
          <a:xfrm flipV="1">
            <a:off x="7561943" y="4173813"/>
            <a:ext cx="2885872" cy="983612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>
            <a:extLst>
              <a:ext uri="{FF2B5EF4-FFF2-40B4-BE49-F238E27FC236}">
                <a16:creationId xmlns:a16="http://schemas.microsoft.com/office/drawing/2014/main" id="{921D826E-9C67-4061-9F21-93A115AB1C26}"/>
              </a:ext>
            </a:extLst>
          </p:cNvPr>
          <p:cNvCxnSpPr>
            <a:cxnSpLocks/>
          </p:cNvCxnSpPr>
          <p:nvPr/>
        </p:nvCxnSpPr>
        <p:spPr>
          <a:xfrm flipV="1">
            <a:off x="3944838" y="3285236"/>
            <a:ext cx="2856688" cy="1940599"/>
          </a:xfrm>
          <a:prstGeom prst="straightConnector1">
            <a:avLst/>
          </a:prstGeom>
          <a:ln w="603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2">
            <a:extLst>
              <a:ext uri="{FF2B5EF4-FFF2-40B4-BE49-F238E27FC236}">
                <a16:creationId xmlns:a16="http://schemas.microsoft.com/office/drawing/2014/main" id="{07252F9D-5BE9-4E5D-B81D-085A7C40528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5" t="9856" r="65523" b="74849"/>
          <a:stretch/>
        </p:blipFill>
        <p:spPr bwMode="auto">
          <a:xfrm>
            <a:off x="395239" y="4353648"/>
            <a:ext cx="1593218" cy="732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2">
            <a:extLst>
              <a:ext uri="{FF2B5EF4-FFF2-40B4-BE49-F238E27FC236}">
                <a16:creationId xmlns:a16="http://schemas.microsoft.com/office/drawing/2014/main" id="{5D926A45-75CD-4E72-9776-CD2C839DBD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61" t="29499" r="24675" b="55882"/>
          <a:stretch/>
        </p:blipFill>
        <p:spPr bwMode="auto">
          <a:xfrm>
            <a:off x="10157910" y="4615220"/>
            <a:ext cx="1411343" cy="700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4" name="מלבן 2053">
            <a:extLst>
              <a:ext uri="{FF2B5EF4-FFF2-40B4-BE49-F238E27FC236}">
                <a16:creationId xmlns:a16="http://schemas.microsoft.com/office/drawing/2014/main" id="{D655BC59-18A9-48B2-B66D-279E9CC10F01}"/>
              </a:ext>
            </a:extLst>
          </p:cNvPr>
          <p:cNvSpPr/>
          <p:nvPr/>
        </p:nvSpPr>
        <p:spPr>
          <a:xfrm>
            <a:off x="2549517" y="2317718"/>
            <a:ext cx="2133386" cy="70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r"/>
            <a:r>
              <a:rPr lang="he-IL" sz="2600" b="1" dirty="0" err="1">
                <a:latin typeface="David" panose="020E0502060401010101" pitchFamily="34" charset="-79"/>
                <a:cs typeface="David" panose="020E0502060401010101" pitchFamily="34" charset="-79"/>
              </a:rPr>
              <a:t>אֶפְרֹס</a:t>
            </a:r>
            <a:endParaRPr lang="he-IL" sz="2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r"/>
            <a:r>
              <a:rPr lang="he-IL" sz="2600" b="1" dirty="0">
                <a:latin typeface="David" panose="020E0502060401010101" pitchFamily="34" charset="-79"/>
                <a:cs typeface="David" panose="020E0502060401010101" pitchFamily="34" charset="-79"/>
              </a:rPr>
              <a:t>לְכל מִי שֶׁרָעֵב</a:t>
            </a:r>
          </a:p>
          <a:p>
            <a:pPr algn="ctr"/>
            <a:endParaRPr lang="he-IL" sz="2600" b="1" dirty="0">
              <a:latin typeface="David" panose="020E0502060401010101" pitchFamily="34" charset="-79"/>
              <a:cs typeface="David" panose="020E0502060401010101" pitchFamily="34" charset="-79"/>
            </a:endParaRPr>
          </a:p>
          <a:p>
            <a:pPr algn="ctr"/>
            <a:endParaRPr lang="he-IL" sz="2600" b="1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2055" name="מלבן 2054">
            <a:extLst>
              <a:ext uri="{FF2B5EF4-FFF2-40B4-BE49-F238E27FC236}">
                <a16:creationId xmlns:a16="http://schemas.microsoft.com/office/drawing/2014/main" id="{23BD3513-7E96-455A-85B7-7C7EE776298A}"/>
              </a:ext>
            </a:extLst>
          </p:cNvPr>
          <p:cNvSpPr/>
          <p:nvPr/>
        </p:nvSpPr>
        <p:spPr>
          <a:xfrm>
            <a:off x="2310750" y="2712526"/>
            <a:ext cx="2372153" cy="7000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2600" b="1" dirty="0">
                <a:highlight>
                  <a:srgbClr val="FFFF00"/>
                </a:highlight>
                <a:latin typeface="David" panose="020E0502060401010101" pitchFamily="34" charset="-79"/>
                <a:cs typeface="David" panose="020E0502060401010101" pitchFamily="34" charset="-79"/>
              </a:rPr>
              <a:t>מָה עוֹשֶׂה האוֹפֵה?</a:t>
            </a:r>
          </a:p>
        </p:txBody>
      </p:sp>
      <p:sp>
        <p:nvSpPr>
          <p:cNvPr id="2056" name="מלבן 2055">
            <a:extLst>
              <a:ext uri="{FF2B5EF4-FFF2-40B4-BE49-F238E27FC236}">
                <a16:creationId xmlns:a16="http://schemas.microsoft.com/office/drawing/2014/main" id="{B0E734D0-E1D0-4953-A3DD-9CEACBE46067}"/>
              </a:ext>
            </a:extLst>
          </p:cNvPr>
          <p:cNvSpPr/>
          <p:nvPr/>
        </p:nvSpPr>
        <p:spPr>
          <a:xfrm>
            <a:off x="11439611" y="5558783"/>
            <a:ext cx="592119" cy="663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/>
              <a:t>1</a:t>
            </a:r>
          </a:p>
        </p:txBody>
      </p:sp>
      <p:sp>
        <p:nvSpPr>
          <p:cNvPr id="2057" name="מלבן 2056">
            <a:extLst>
              <a:ext uri="{FF2B5EF4-FFF2-40B4-BE49-F238E27FC236}">
                <a16:creationId xmlns:a16="http://schemas.microsoft.com/office/drawing/2014/main" id="{8704EDBA-4A31-4BD8-8CC9-38266E7592C3}"/>
              </a:ext>
            </a:extLst>
          </p:cNvPr>
          <p:cNvSpPr/>
          <p:nvPr/>
        </p:nvSpPr>
        <p:spPr>
          <a:xfrm>
            <a:off x="7882393" y="5521730"/>
            <a:ext cx="592119" cy="663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/>
              <a:t>2</a:t>
            </a:r>
          </a:p>
        </p:txBody>
      </p:sp>
      <p:sp>
        <p:nvSpPr>
          <p:cNvPr id="2058" name="מלבן 2057">
            <a:extLst>
              <a:ext uri="{FF2B5EF4-FFF2-40B4-BE49-F238E27FC236}">
                <a16:creationId xmlns:a16="http://schemas.microsoft.com/office/drawing/2014/main" id="{50EDD92D-8CDF-451B-B50E-5A5E9AEAA3FC}"/>
              </a:ext>
            </a:extLst>
          </p:cNvPr>
          <p:cNvSpPr/>
          <p:nvPr/>
        </p:nvSpPr>
        <p:spPr>
          <a:xfrm>
            <a:off x="4781063" y="5466682"/>
            <a:ext cx="592119" cy="663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/>
              <a:t>3</a:t>
            </a:r>
          </a:p>
        </p:txBody>
      </p:sp>
      <p:sp>
        <p:nvSpPr>
          <p:cNvPr id="2059" name="מלבן 2058">
            <a:extLst>
              <a:ext uri="{FF2B5EF4-FFF2-40B4-BE49-F238E27FC236}">
                <a16:creationId xmlns:a16="http://schemas.microsoft.com/office/drawing/2014/main" id="{9B7B223C-7A11-44B8-BCE8-507B7C6FB707}"/>
              </a:ext>
            </a:extLst>
          </p:cNvPr>
          <p:cNvSpPr/>
          <p:nvPr/>
        </p:nvSpPr>
        <p:spPr>
          <a:xfrm>
            <a:off x="2094716" y="5281053"/>
            <a:ext cx="592119" cy="6637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he-IL" sz="4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45998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1" grpId="0"/>
      <p:bldP spid="2054" grpId="0"/>
      <p:bldP spid="205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C774FF06-1EE2-44F0-8D8E-86914DF8A9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45" t="9399" b="9863"/>
          <a:stretch/>
        </p:blipFill>
        <p:spPr bwMode="auto">
          <a:xfrm>
            <a:off x="6024217" y="222067"/>
            <a:ext cx="5693303" cy="3853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5622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37D3E445-F3B6-4A15-BCA4-7D57C5EAC2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4572" y="311603"/>
            <a:ext cx="4833122" cy="4223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0550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678E3437-FAAA-435E-BB06-42B15067E07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92" r="2290" b="6836"/>
          <a:stretch/>
        </p:blipFill>
        <p:spPr bwMode="auto">
          <a:xfrm>
            <a:off x="0" y="-1"/>
            <a:ext cx="12192000" cy="6087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913405"/>
      </p:ext>
    </p:extLst>
  </p:cSld>
  <p:clrMapOvr>
    <a:masterClrMapping/>
  </p:clrMapOvr>
</p:sld>
</file>

<file path=ppt/theme/theme1.xml><?xml version="1.0" encoding="utf-8"?>
<a:theme xmlns:a="http://schemas.openxmlformats.org/drawingml/2006/main" name="גלריה">
  <a:themeElements>
    <a:clrScheme name="גלריה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גלריה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גלריה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2752</TotalTime>
  <Words>121</Words>
  <Application>Microsoft Office PowerPoint</Application>
  <PresentationFormat>Widescreen</PresentationFormat>
  <Paragraphs>100</Paragraphs>
  <Slides>8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גלריה</vt:lpstr>
      <vt:lpstr>בַּעֲלֵי מִקְצועַ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סנדרה בלנגפס</cp:lastModifiedBy>
  <cp:revision>48</cp:revision>
  <dcterms:created xsi:type="dcterms:W3CDTF">2020-11-11T07:22:41Z</dcterms:created>
  <dcterms:modified xsi:type="dcterms:W3CDTF">2020-11-18T08:27:14Z</dcterms:modified>
</cp:coreProperties>
</file>