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BDF2-34A1-4CDF-8934-78346DDE608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4C92-E744-48BF-BC55-39E90C780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941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BDF2-34A1-4CDF-8934-78346DDE608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4C92-E744-48BF-BC55-39E90C780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29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BDF2-34A1-4CDF-8934-78346DDE608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4C92-E744-48BF-BC55-39E90C780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494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BDF2-34A1-4CDF-8934-78346DDE608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4C92-E744-48BF-BC55-39E90C780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299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BDF2-34A1-4CDF-8934-78346DDE608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4C92-E744-48BF-BC55-39E90C780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365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BDF2-34A1-4CDF-8934-78346DDE608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4C92-E744-48BF-BC55-39E90C780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464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BDF2-34A1-4CDF-8934-78346DDE608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4C92-E744-48BF-BC55-39E90C780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060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BDF2-34A1-4CDF-8934-78346DDE608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4C92-E744-48BF-BC55-39E90C780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61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BDF2-34A1-4CDF-8934-78346DDE608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4C92-E744-48BF-BC55-39E90C780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285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BDF2-34A1-4CDF-8934-78346DDE608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4C92-E744-48BF-BC55-39E90C780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2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CBDF2-34A1-4CDF-8934-78346DDE608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4C92-E744-48BF-BC55-39E90C780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043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CBDF2-34A1-4CDF-8934-78346DDE6082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C4C92-E744-48BF-BC55-39E90C780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776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/>
            </a:r>
            <a:br>
              <a:rPr lang="he-IL" dirty="0"/>
            </a:b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635896" y="332656"/>
            <a:ext cx="5288632" cy="4874096"/>
          </a:xfrm>
        </p:spPr>
        <p:txBody>
          <a:bodyPr>
            <a:normAutofit fontScale="92500" lnSpcReduction="10000"/>
          </a:bodyPr>
          <a:lstStyle/>
          <a:p>
            <a:r>
              <a:rPr lang="he-IL" sz="7100" b="1" u="sng" dirty="0" smtClean="0"/>
              <a:t>כינוי גוף </a:t>
            </a:r>
          </a:p>
          <a:p>
            <a:endParaRPr lang="he-IL" dirty="0"/>
          </a:p>
          <a:p>
            <a:r>
              <a:rPr lang="he-IL" sz="5400" dirty="0" smtClean="0">
                <a:solidFill>
                  <a:srgbClr val="00B0F0"/>
                </a:solidFill>
              </a:rPr>
              <a:t>הוא </a:t>
            </a:r>
          </a:p>
          <a:p>
            <a:r>
              <a:rPr lang="he-IL" sz="5400" dirty="0" smtClean="0">
                <a:solidFill>
                  <a:srgbClr val="00B0F0"/>
                </a:solidFill>
              </a:rPr>
              <a:t>היא</a:t>
            </a:r>
          </a:p>
          <a:p>
            <a:r>
              <a:rPr lang="he-IL" sz="5400" dirty="0" smtClean="0">
                <a:solidFill>
                  <a:srgbClr val="00B0F0"/>
                </a:solidFill>
              </a:rPr>
              <a:t>הן </a:t>
            </a:r>
          </a:p>
          <a:p>
            <a:r>
              <a:rPr lang="he-IL" sz="5400" dirty="0" smtClean="0">
                <a:solidFill>
                  <a:srgbClr val="00B0F0"/>
                </a:solidFill>
              </a:rPr>
              <a:t>הם </a:t>
            </a:r>
            <a:endParaRPr lang="he-IL" sz="5400" dirty="0">
              <a:solidFill>
                <a:srgbClr val="00B0F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717032"/>
            <a:ext cx="3500429" cy="25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8780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הורה יקר...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 smtClean="0"/>
              <a:t>תרגול כינוי הגוף:</a:t>
            </a:r>
            <a:r>
              <a:rPr lang="en-US" b="1" u="sng" dirty="0" smtClean="0"/>
              <a:t> </a:t>
            </a:r>
            <a:r>
              <a:rPr lang="he-IL" b="1" u="sng" dirty="0" smtClean="0">
                <a:solidFill>
                  <a:srgbClr val="FF0000"/>
                </a:solidFill>
              </a:rPr>
              <a:t>היא</a:t>
            </a:r>
            <a:r>
              <a:rPr lang="he-IL" b="1" u="sng" dirty="0" smtClean="0"/>
              <a:t>, </a:t>
            </a:r>
            <a:r>
              <a:rPr lang="he-IL" b="1" u="sng" dirty="0" smtClean="0">
                <a:solidFill>
                  <a:schemeClr val="accent1"/>
                </a:solidFill>
              </a:rPr>
              <a:t>הוא</a:t>
            </a:r>
            <a:r>
              <a:rPr lang="he-IL" b="1" u="sng" dirty="0" smtClean="0"/>
              <a:t>, </a:t>
            </a:r>
            <a:r>
              <a:rPr lang="he-IL" b="1" u="sng" dirty="0" smtClean="0">
                <a:solidFill>
                  <a:schemeClr val="accent6">
                    <a:lumMod val="75000"/>
                  </a:schemeClr>
                </a:solidFill>
              </a:rPr>
              <a:t>הן</a:t>
            </a:r>
            <a:r>
              <a:rPr lang="he-IL" b="1" u="sng" dirty="0" smtClean="0"/>
              <a:t>, </a:t>
            </a:r>
            <a:r>
              <a:rPr lang="he-IL" b="1" u="sng" dirty="0" smtClean="0">
                <a:solidFill>
                  <a:schemeClr val="accent3">
                    <a:lumMod val="50000"/>
                  </a:schemeClr>
                </a:solidFill>
              </a:rPr>
              <a:t>הם</a:t>
            </a:r>
            <a:r>
              <a:rPr lang="he-IL" b="1" u="sng" dirty="0" smtClean="0"/>
              <a:t> </a:t>
            </a:r>
          </a:p>
          <a:p>
            <a:r>
              <a:rPr lang="he-IL" dirty="0" smtClean="0"/>
              <a:t>1- מלמדים את הילדים כינויי הגוף בעזרת הצבעה על הילדים בתמונה. </a:t>
            </a:r>
          </a:p>
          <a:p>
            <a:r>
              <a:rPr lang="he-IL" dirty="0" smtClean="0"/>
              <a:t>2- אומרים לילדים תסתכלו על הילדה שמצביעה על הילדים האחרים </a:t>
            </a:r>
          </a:p>
          <a:p>
            <a:r>
              <a:rPr lang="he-IL" dirty="0" smtClean="0"/>
              <a:t>ותגידו.... </a:t>
            </a:r>
          </a:p>
          <a:p>
            <a:r>
              <a:rPr lang="he-IL" u="sng" dirty="0" smtClean="0"/>
              <a:t>ציור 1: </a:t>
            </a:r>
            <a:r>
              <a:rPr lang="he-IL" u="sng" dirty="0" smtClean="0">
                <a:solidFill>
                  <a:srgbClr val="FF0000"/>
                </a:solidFill>
              </a:rPr>
              <a:t>היא</a:t>
            </a:r>
            <a:r>
              <a:rPr lang="he-IL" u="sng" dirty="0" smtClean="0"/>
              <a:t> לובשת מעיל </a:t>
            </a:r>
          </a:p>
          <a:p>
            <a:r>
              <a:rPr lang="he-IL" u="sng" dirty="0" smtClean="0"/>
              <a:t>ציור 2: </a:t>
            </a:r>
            <a:r>
              <a:rPr lang="he-IL" u="sng" dirty="0" smtClean="0">
                <a:solidFill>
                  <a:schemeClr val="accent1"/>
                </a:solidFill>
              </a:rPr>
              <a:t>הוא</a:t>
            </a:r>
            <a:r>
              <a:rPr lang="he-IL" u="sng" dirty="0" smtClean="0"/>
              <a:t> לובש חולצה ארוכה </a:t>
            </a:r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66102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630645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61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17" y="332656"/>
            <a:ext cx="8577753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180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20" y="476672"/>
            <a:ext cx="8764585" cy="590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05439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57</Words>
  <Application>Microsoft Office PowerPoint</Application>
  <PresentationFormat>‫הצגה על המסך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 </vt:lpstr>
      <vt:lpstr>הורה יקר... </vt:lpstr>
      <vt:lpstr>מצגת של PowerPoint</vt:lpstr>
      <vt:lpstr>מצגת של PowerPoint</vt:lpstr>
      <vt:lpstr>מצגת של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Asus</dc:creator>
  <cp:lastModifiedBy>Asus</cp:lastModifiedBy>
  <cp:revision>2</cp:revision>
  <dcterms:created xsi:type="dcterms:W3CDTF">2020-03-30T19:01:08Z</dcterms:created>
  <dcterms:modified xsi:type="dcterms:W3CDTF">2020-03-30T19:12:52Z</dcterms:modified>
</cp:coreProperties>
</file>