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2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19"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1840280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398789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572976-42DD-4577-9A79-D2A3CCF1FAA2}" type="slidenum">
              <a:rPr lang="he-IL" smtClean="0"/>
              <a:t>‹#›</a:t>
            </a:fld>
            <a:endParaRPr lang="he-I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5062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1457613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572976-42DD-4577-9A79-D2A3CCF1FAA2}" type="slidenum">
              <a:rPr lang="he-IL" smtClean="0"/>
              <a:t>‹#›</a:t>
            </a:fld>
            <a:endParaRPr lang="he-I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068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193457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964786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422602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99234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419045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91762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8" name="Footer Placeholder 7"/>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3020676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4" name="Footer Placeholder 3"/>
          <p:cNvSpPr>
            <a:spLocks noGrp="1"/>
          </p:cNvSpPr>
          <p:nvPr>
            <p:ph type="ftr" sz="quarter" idx="11"/>
          </p:nvPr>
        </p:nvSpPr>
        <p:spPr/>
        <p:txBody>
          <a:bodyPr/>
          <a:lstStyle/>
          <a:p>
            <a:endParaRPr lang="he-I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262758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3" name="Footer Placeholder 2"/>
          <p:cNvSpPr>
            <a:spLocks noGrp="1"/>
          </p:cNvSpPr>
          <p:nvPr>
            <p:ph type="ftr" sz="quarter" idx="11"/>
          </p:nvPr>
        </p:nvSpPr>
        <p:spPr/>
        <p:txBody>
          <a:bodyPr/>
          <a:lstStyle/>
          <a:p>
            <a:endParaRPr lang="he-I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59956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137312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D5A9DFE4-BA6B-4C10-8ECD-7DEB7502DFF5}" type="datetimeFigureOut">
              <a:rPr lang="he-IL" smtClean="0"/>
              <a:t>כ"א/חשון/תשפ"א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572976-42DD-4577-9A79-D2A3CCF1FAA2}" type="slidenum">
              <a:rPr lang="he-IL" smtClean="0"/>
              <a:t>‹#›</a:t>
            </a:fld>
            <a:endParaRPr lang="he-IL"/>
          </a:p>
        </p:txBody>
      </p:sp>
    </p:spTree>
    <p:extLst>
      <p:ext uri="{BB962C8B-B14F-4D97-AF65-F5344CB8AC3E}">
        <p14:creationId xmlns:p14="http://schemas.microsoft.com/office/powerpoint/2010/main" val="3478717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5A9DFE4-BA6B-4C10-8ECD-7DEB7502DFF5}" type="datetimeFigureOut">
              <a:rPr lang="he-IL" smtClean="0"/>
              <a:t>כ"א/חשון/תשפ"א</a:t>
            </a:fld>
            <a:endParaRPr lang="he-I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A572976-42DD-4577-9A79-D2A3CCF1FAA2}" type="slidenum">
              <a:rPr lang="he-IL" smtClean="0"/>
              <a:t>‹#›</a:t>
            </a:fld>
            <a:endParaRPr lang="he-IL"/>
          </a:p>
        </p:txBody>
      </p:sp>
    </p:spTree>
    <p:extLst>
      <p:ext uri="{BB962C8B-B14F-4D97-AF65-F5344CB8AC3E}">
        <p14:creationId xmlns:p14="http://schemas.microsoft.com/office/powerpoint/2010/main" val="128241217"/>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 id="2147484036" r:id="rId12"/>
    <p:sldLayoutId id="2147484037" r:id="rId13"/>
    <p:sldLayoutId id="2147484038" r:id="rId14"/>
    <p:sldLayoutId id="2147484039" r:id="rId15"/>
    <p:sldLayoutId id="2147484040"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181496" y="2272937"/>
            <a:ext cx="8448797" cy="2207623"/>
          </a:xfrm>
        </p:spPr>
        <p:txBody>
          <a:bodyPr/>
          <a:lstStyle/>
          <a:p>
            <a:r>
              <a:rPr lang="ar-JO" dirty="0" smtClean="0">
                <a:solidFill>
                  <a:srgbClr val="FF0000"/>
                </a:solidFill>
              </a:rPr>
              <a:t>مناخ البحر الابيض المتوسط</a:t>
            </a:r>
            <a:endParaRPr lang="he-IL" dirty="0">
              <a:solidFill>
                <a:srgbClr val="FF0000"/>
              </a:solidFill>
            </a:endParaRPr>
          </a:p>
        </p:txBody>
      </p:sp>
      <p:sp>
        <p:nvSpPr>
          <p:cNvPr id="3" name="כותרת משנה 2"/>
          <p:cNvSpPr>
            <a:spLocks noGrp="1"/>
          </p:cNvSpPr>
          <p:nvPr>
            <p:ph type="subTitle" idx="1"/>
          </p:nvPr>
        </p:nvSpPr>
        <p:spPr>
          <a:xfrm>
            <a:off x="1562100" y="4682063"/>
            <a:ext cx="9070848" cy="72818"/>
          </a:xfrm>
        </p:spPr>
        <p:txBody>
          <a:bodyPr>
            <a:normAutofit fontScale="25000" lnSpcReduction="20000"/>
          </a:bodyPr>
          <a:lstStyle/>
          <a:p>
            <a:endParaRPr lang="he-IL" dirty="0"/>
          </a:p>
        </p:txBody>
      </p:sp>
    </p:spTree>
    <p:extLst>
      <p:ext uri="{BB962C8B-B14F-4D97-AF65-F5344CB8AC3E}">
        <p14:creationId xmlns:p14="http://schemas.microsoft.com/office/powerpoint/2010/main" val="3471268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524000" y="470263"/>
            <a:ext cx="10058400" cy="7589520"/>
          </a:xfrm>
        </p:spPr>
        <p:txBody>
          <a:bodyPr/>
          <a:lstStyle/>
          <a:p>
            <a:r>
              <a:rPr lang="ar-JO" dirty="0"/>
              <a:t>تعريف المناخ :</a:t>
            </a:r>
          </a:p>
          <a:p>
            <a:endParaRPr lang="ar-JO" dirty="0"/>
          </a:p>
          <a:p>
            <a:r>
              <a:rPr lang="ar-JO" sz="2800" dirty="0">
                <a:solidFill>
                  <a:schemeClr val="accent1"/>
                </a:solidFill>
              </a:rPr>
              <a:t>المناخ هو وصف لكل حالات الطقس خلال فترات زمنية طويلة: لكل السنة. والمناخ هو عبارة عن وصف لحالة الطقس بشكل عام في منطقة معينة لفترة معينة، فمثلا عندما نقول ان في بلادنا تسقط الامطار في فصل الشتاء وفي فصل الصيف يكون الجو حارا وجافا، فنحن نوصف المناخ العام في السنة في بلادنا. ونجد المعلومات عن المناخ عن طريق الاطلس، كتب الجغرافيا، والانترنت.</a:t>
            </a:r>
          </a:p>
          <a:p>
            <a:endParaRPr lang="he-IL" dirty="0"/>
          </a:p>
        </p:txBody>
      </p:sp>
    </p:spTree>
    <p:extLst>
      <p:ext uri="{BB962C8B-B14F-4D97-AF65-F5344CB8AC3E}">
        <p14:creationId xmlns:p14="http://schemas.microsoft.com/office/powerpoint/2010/main" val="217039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339634"/>
            <a:ext cx="8915400" cy="5571588"/>
          </a:xfrm>
        </p:spPr>
        <p:txBody>
          <a:bodyPr/>
          <a:lstStyle/>
          <a:p>
            <a:r>
              <a:rPr lang="ar-JO" sz="3200" dirty="0"/>
              <a:t>تعريف الطقس:</a:t>
            </a:r>
          </a:p>
          <a:p>
            <a:endParaRPr lang="ar-JO" sz="3200" dirty="0"/>
          </a:p>
          <a:p>
            <a:r>
              <a:rPr lang="ar-JO" sz="3200" dirty="0"/>
              <a:t>الطقس هو تعريف اصغر من المناخ ونستعمله لمكان معين لفترة زمنية قصيرة: عدة ايام فقط. فمثلا عندما نسمع نشرة حالة الطقس ليوم غد او لعدة ايام قليلة، فنحن نعني فترة زمنية قصيرة. ونجد معلومات عن الطقس عن طريق: الصحف، الراديو، التلفزيون، الانترنت.</a:t>
            </a:r>
          </a:p>
          <a:p>
            <a:endParaRPr lang="ar-JO" sz="3200" dirty="0"/>
          </a:p>
          <a:p>
            <a:endParaRPr lang="he-IL" dirty="0"/>
          </a:p>
        </p:txBody>
      </p:sp>
    </p:spTree>
    <p:extLst>
      <p:ext uri="{BB962C8B-B14F-4D97-AF65-F5344CB8AC3E}">
        <p14:creationId xmlns:p14="http://schemas.microsoft.com/office/powerpoint/2010/main" val="1382655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261257"/>
            <a:ext cx="8915400" cy="5649965"/>
          </a:xfrm>
        </p:spPr>
        <p:txBody>
          <a:bodyPr>
            <a:normAutofit/>
          </a:bodyPr>
          <a:lstStyle/>
          <a:p>
            <a:r>
              <a:rPr lang="ar-JO" sz="2400" dirty="0"/>
              <a:t>المناخ: وصف لحالات الطقس خلال فترات زمنية طويلة: اشهر، سنين.</a:t>
            </a:r>
          </a:p>
          <a:p>
            <a:endParaRPr lang="ar-JO" sz="2400" dirty="0"/>
          </a:p>
          <a:p>
            <a:r>
              <a:rPr lang="ar-JO" sz="2400" dirty="0"/>
              <a:t>الطقس: وصف لحالات الطقس خلال فترات زمنية قصيرة: ايام.</a:t>
            </a:r>
          </a:p>
          <a:p>
            <a:endParaRPr lang="ar-JO" sz="2400" dirty="0"/>
          </a:p>
          <a:p>
            <a:r>
              <a:rPr lang="ar-JO" sz="2400" dirty="0"/>
              <a:t>ان المعلومات التي تصلنا عن المناخ والطقس </a:t>
            </a:r>
            <a:r>
              <a:rPr lang="ar-JO" sz="2400" dirty="0" err="1"/>
              <a:t>تاتينا</a:t>
            </a:r>
            <a:r>
              <a:rPr lang="ar-JO" sz="2400" dirty="0"/>
              <a:t> عن طريق محطات الارصاد، التي وظيفتها مراقبة الطقس واقامة الابحاث التي تتعلق بكل شيء يخص المناخ والطقس.</a:t>
            </a:r>
          </a:p>
          <a:p>
            <a:endParaRPr lang="ar-JO" sz="2400" dirty="0"/>
          </a:p>
          <a:p>
            <a:r>
              <a:rPr lang="ar-JO" sz="2400" dirty="0"/>
              <a:t>يستعملون في محطة الارصاد اجهزة مختلفة تساعدهم على قياس درجات الحرارة وسرعة الرياح ونسبة الرطوبة.</a:t>
            </a:r>
          </a:p>
          <a:p>
            <a:endParaRPr lang="ar-JO" sz="2400" dirty="0"/>
          </a:p>
          <a:p>
            <a:pPr marL="0" indent="0">
              <a:buNone/>
            </a:pPr>
            <a:endParaRPr lang="he-IL" dirty="0"/>
          </a:p>
        </p:txBody>
      </p:sp>
    </p:spTree>
    <p:extLst>
      <p:ext uri="{BB962C8B-B14F-4D97-AF65-F5344CB8AC3E}">
        <p14:creationId xmlns:p14="http://schemas.microsoft.com/office/powerpoint/2010/main" val="582432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313509"/>
            <a:ext cx="8915400" cy="5597713"/>
          </a:xfrm>
        </p:spPr>
        <p:txBody>
          <a:bodyPr>
            <a:normAutofit/>
          </a:bodyPr>
          <a:lstStyle/>
          <a:p>
            <a:r>
              <a:rPr lang="ar-JO" sz="2000" dirty="0"/>
              <a:t>درجات الحرارة:</a:t>
            </a:r>
          </a:p>
          <a:p>
            <a:endParaRPr lang="ar-JO" sz="2000" dirty="0"/>
          </a:p>
          <a:p>
            <a:r>
              <a:rPr lang="ar-JO" sz="2000" dirty="0"/>
              <a:t>هي درجة حرارة الجو وفيه تتم القياس لكي نعرف مدى ارتفاع الحرارة او انخفاضها. ويستعمل لقياس درجة الحرارة: ميزان الذي يقيس لنا ويعطينا درجة الحرارة.</a:t>
            </a:r>
          </a:p>
          <a:p>
            <a:endParaRPr lang="ar-JO" sz="2000" dirty="0"/>
          </a:p>
          <a:p>
            <a:r>
              <a:rPr lang="ar-JO" sz="2000" dirty="0"/>
              <a:t>الميزان الذي يقاس به درجات الحرارة يدعى باسم ميزان </a:t>
            </a:r>
            <a:r>
              <a:rPr lang="ar-JO" sz="2000" dirty="0" err="1"/>
              <a:t>سلزيوس</a:t>
            </a:r>
            <a:r>
              <a:rPr lang="ar-JO" sz="2000" dirty="0"/>
              <a:t>، </a:t>
            </a:r>
            <a:r>
              <a:rPr lang="ar-JO" sz="2000" dirty="0" err="1"/>
              <a:t>وسلزيوس</a:t>
            </a:r>
            <a:r>
              <a:rPr lang="ar-JO" sz="2000" dirty="0"/>
              <a:t> هو اسم عالم سويدي الذي قام باختراع ميزان الحرارة، وقد سميت وحدات الحرارة باسمه، فلذلك عندما نقول ان درجة الحرارة اليوم هي 20 مثلا، </a:t>
            </a:r>
            <a:r>
              <a:rPr lang="ar-JO" sz="2000" dirty="0" err="1"/>
              <a:t>فاننا</a:t>
            </a:r>
            <a:r>
              <a:rPr lang="ar-JO" sz="2000" dirty="0"/>
              <a:t> نضيف الى جانب الرقم كلمة </a:t>
            </a:r>
            <a:r>
              <a:rPr lang="ar-JO" sz="2000" dirty="0" err="1"/>
              <a:t>سلزيوس</a:t>
            </a:r>
            <a:r>
              <a:rPr lang="ar-JO" sz="2000" dirty="0"/>
              <a:t> </a:t>
            </a:r>
            <a:r>
              <a:rPr lang="ar-JO" sz="2000" dirty="0" err="1"/>
              <a:t>التى</a:t>
            </a:r>
            <a:r>
              <a:rPr lang="ar-JO" sz="2000" dirty="0"/>
              <a:t> هي درجة الحرارة.</a:t>
            </a:r>
          </a:p>
          <a:p>
            <a:endParaRPr lang="ar-JO" sz="2000" dirty="0"/>
          </a:p>
          <a:p>
            <a:r>
              <a:rPr lang="ar-JO" sz="2000" dirty="0"/>
              <a:t>وقد استعمل </a:t>
            </a:r>
            <a:r>
              <a:rPr lang="ar-JO" sz="2000" dirty="0" err="1"/>
              <a:t>سلزيوس</a:t>
            </a:r>
            <a:r>
              <a:rPr lang="ar-JO" sz="2000" dirty="0"/>
              <a:t> مادة الزئبق </a:t>
            </a:r>
            <a:r>
              <a:rPr lang="ar-JO" sz="2000" dirty="0" err="1"/>
              <a:t>لانها</a:t>
            </a:r>
            <a:r>
              <a:rPr lang="ar-JO" sz="2000" dirty="0"/>
              <a:t> مادة </a:t>
            </a:r>
            <a:r>
              <a:rPr lang="ar-JO" sz="2000" dirty="0" err="1"/>
              <a:t>تتاثر</a:t>
            </a:r>
            <a:r>
              <a:rPr lang="ar-JO" sz="2000" dirty="0"/>
              <a:t> في الحرارة: فكلما ارتفعت درجة الحرارة اخذ الزئبق بالتمدد، وكلما اخذت </a:t>
            </a:r>
            <a:r>
              <a:rPr lang="ar-JO" sz="2000" dirty="0" err="1"/>
              <a:t>دلاجة</a:t>
            </a:r>
            <a:r>
              <a:rPr lang="ar-JO" sz="2000" dirty="0"/>
              <a:t> الحرارة </a:t>
            </a:r>
            <a:r>
              <a:rPr lang="ar-JO" sz="2000" dirty="0" err="1"/>
              <a:t>بالانخفض</a:t>
            </a:r>
            <a:r>
              <a:rPr lang="ar-JO" sz="2000" dirty="0"/>
              <a:t> فان الزئبق </a:t>
            </a:r>
            <a:r>
              <a:rPr lang="ar-JO" sz="2000" dirty="0" err="1"/>
              <a:t>ياخذ</a:t>
            </a:r>
            <a:r>
              <a:rPr lang="ar-JO" sz="2000" dirty="0"/>
              <a:t> بالتقلص.</a:t>
            </a:r>
          </a:p>
          <a:p>
            <a:endParaRPr lang="he-IL" sz="2000" dirty="0"/>
          </a:p>
        </p:txBody>
      </p:sp>
    </p:spTree>
    <p:extLst>
      <p:ext uri="{BB962C8B-B14F-4D97-AF65-F5344CB8AC3E}">
        <p14:creationId xmlns:p14="http://schemas.microsoft.com/office/powerpoint/2010/main" val="695873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391886"/>
            <a:ext cx="8915400" cy="5519336"/>
          </a:xfrm>
        </p:spPr>
        <p:txBody>
          <a:bodyPr>
            <a:normAutofit/>
          </a:bodyPr>
          <a:lstStyle/>
          <a:p>
            <a:r>
              <a:rPr lang="ar-JO" sz="2400" dirty="0"/>
              <a:t>معدل درجة الحرارة:</a:t>
            </a:r>
          </a:p>
          <a:p>
            <a:endParaRPr lang="ar-JO" sz="2400" dirty="0"/>
          </a:p>
          <a:p>
            <a:r>
              <a:rPr lang="ar-JO" sz="2400" dirty="0"/>
              <a:t>عندما تقاس درجة الحرارة كل يوم خلال شهر معين، فيتم جمعها كل شهر وتقسيمها على ايام الشهر، فينتج عنا معدل درجة الحرارة للشهر. وكما ايضا يجمع معدل درجات الحرارة خلال سنة، وعندها نستطيع ان نعرف معدل درجة الحرارة خلال السنة، وبالتالي نكون صورة عن مناخ المنطقة او الدولة.</a:t>
            </a:r>
          </a:p>
          <a:p>
            <a:endParaRPr lang="ar-JO" sz="2400" dirty="0"/>
          </a:p>
          <a:p>
            <a:endParaRPr lang="he-IL" sz="2400" dirty="0"/>
          </a:p>
        </p:txBody>
      </p:sp>
    </p:spTree>
    <p:extLst>
      <p:ext uri="{BB962C8B-B14F-4D97-AF65-F5344CB8AC3E}">
        <p14:creationId xmlns:p14="http://schemas.microsoft.com/office/powerpoint/2010/main" val="3078730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731520"/>
            <a:ext cx="8915400" cy="5179702"/>
          </a:xfrm>
        </p:spPr>
        <p:txBody>
          <a:bodyPr>
            <a:normAutofit fontScale="92500" lnSpcReduction="10000"/>
          </a:bodyPr>
          <a:lstStyle/>
          <a:p>
            <a:r>
              <a:rPr lang="ar-JO" dirty="0"/>
              <a:t>الرواسب:</a:t>
            </a:r>
          </a:p>
          <a:p>
            <a:endParaRPr lang="ar-JO" dirty="0"/>
          </a:p>
          <a:p>
            <a:r>
              <a:rPr lang="ar-JO" dirty="0"/>
              <a:t>المطار، الثلوج، والندى الذي يسقط من السماء الى سطح الارض تسمى بالرواسب الجوية، وتقاس هذه الرواسب بجهاز </a:t>
            </a:r>
            <a:r>
              <a:rPr lang="ar-JO" dirty="0" err="1"/>
              <a:t>يسمس</a:t>
            </a:r>
            <a:r>
              <a:rPr lang="ar-JO" dirty="0"/>
              <a:t> باسم: مقياس المطر الذي مقسم الى وحدات تدعى بالمليمتر، وفيها يتم قياس كمية الرواسب.</a:t>
            </a:r>
          </a:p>
          <a:p>
            <a:endParaRPr lang="ar-JO" dirty="0"/>
          </a:p>
          <a:p>
            <a:r>
              <a:rPr lang="ar-JO" dirty="0"/>
              <a:t>اذا اردنا ان نعرف كمية المطر الذي هطل في الناصرة مثلا خلال شهر شباط، فما علينا الا ان نجمع كمية المطر التي كانت في شهر شباط.</a:t>
            </a:r>
          </a:p>
          <a:p>
            <a:endParaRPr lang="ar-JO" dirty="0"/>
          </a:p>
          <a:p>
            <a:r>
              <a:rPr lang="ar-JO" dirty="0"/>
              <a:t>عندما نجمع كمية الامطار </a:t>
            </a:r>
            <a:r>
              <a:rPr lang="ar-JO" dirty="0" err="1"/>
              <a:t>فاننا</a:t>
            </a:r>
            <a:r>
              <a:rPr lang="ar-JO" dirty="0"/>
              <a:t> نستطيع ان نعرضها في طريقتين:</a:t>
            </a:r>
          </a:p>
          <a:p>
            <a:endParaRPr lang="ar-JO" dirty="0"/>
          </a:p>
          <a:p>
            <a:r>
              <a:rPr lang="ar-JO" dirty="0"/>
              <a:t>1)    رسم بياني: الذي يرينا كمية الرواسب في كل شهر من السنة.</a:t>
            </a:r>
          </a:p>
          <a:p>
            <a:endParaRPr lang="ar-JO" dirty="0"/>
          </a:p>
          <a:p>
            <a:r>
              <a:rPr lang="ar-JO" dirty="0"/>
              <a:t>2)    خريطة الرواسب: ترينا اين كمية الرواسب اكثر في كل منطقة، واي منطقة كمية الرواسب اقل.</a:t>
            </a:r>
          </a:p>
          <a:p>
            <a:endParaRPr lang="ar-JO" dirty="0"/>
          </a:p>
          <a:p>
            <a:endParaRPr lang="he-IL" dirty="0"/>
          </a:p>
        </p:txBody>
      </p:sp>
    </p:spTree>
    <p:extLst>
      <p:ext uri="{BB962C8B-B14F-4D97-AF65-F5344CB8AC3E}">
        <p14:creationId xmlns:p14="http://schemas.microsoft.com/office/powerpoint/2010/main" val="2364733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535577"/>
            <a:ext cx="8915400" cy="5375645"/>
          </a:xfrm>
        </p:spPr>
        <p:txBody>
          <a:bodyPr/>
          <a:lstStyle/>
          <a:p>
            <a:r>
              <a:rPr lang="ar-JO" dirty="0" err="1"/>
              <a:t>الكليموغراف</a:t>
            </a:r>
            <a:r>
              <a:rPr lang="ar-JO" dirty="0"/>
              <a:t>:</a:t>
            </a:r>
          </a:p>
          <a:p>
            <a:endParaRPr lang="ar-JO" dirty="0"/>
          </a:p>
          <a:p>
            <a:r>
              <a:rPr lang="ar-JO" dirty="0"/>
              <a:t>توجد امكانية عرض المعلومات عن درجة الحرارة وكمية الرواسب في رسم بياني واحد و عندها يدعى هذا الرسم </a:t>
            </a:r>
            <a:r>
              <a:rPr lang="ar-JO" dirty="0" err="1"/>
              <a:t>بالكيلموغراف</a:t>
            </a:r>
            <a:r>
              <a:rPr lang="ar-JO" dirty="0"/>
              <a:t>.</a:t>
            </a:r>
          </a:p>
          <a:p>
            <a:endParaRPr lang="ar-JO" dirty="0"/>
          </a:p>
          <a:p>
            <a:r>
              <a:rPr lang="ar-JO" dirty="0"/>
              <a:t>كلمة </a:t>
            </a:r>
            <a:r>
              <a:rPr lang="ar-JO" dirty="0" err="1"/>
              <a:t>كليموغراف</a:t>
            </a:r>
            <a:r>
              <a:rPr lang="ar-JO" dirty="0"/>
              <a:t> معناها: كليمو: مناخ   غراف: رسم.</a:t>
            </a:r>
          </a:p>
          <a:p>
            <a:endParaRPr lang="he-IL" dirty="0"/>
          </a:p>
        </p:txBody>
      </p:sp>
    </p:spTree>
    <p:extLst>
      <p:ext uri="{BB962C8B-B14F-4D97-AF65-F5344CB8AC3E}">
        <p14:creationId xmlns:p14="http://schemas.microsoft.com/office/powerpoint/2010/main" val="495544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89212" y="352697"/>
            <a:ext cx="8915400" cy="5558525"/>
          </a:xfrm>
        </p:spPr>
        <p:txBody>
          <a:bodyPr>
            <a:normAutofit fontScale="85000" lnSpcReduction="20000"/>
          </a:bodyPr>
          <a:lstStyle/>
          <a:p>
            <a:r>
              <a:rPr lang="ar-JO" dirty="0"/>
              <a:t>مناخ البحر الابيض المتوسط:</a:t>
            </a:r>
          </a:p>
          <a:p>
            <a:endParaRPr lang="ar-JO" dirty="0"/>
          </a:p>
          <a:p>
            <a:r>
              <a:rPr lang="ar-JO" dirty="0"/>
              <a:t>ان ما يميز مناخ البحر المتوسط هو وجود فصليين مركزيين خلال السنة: فصل الشتاء، وفصل الصيف.</a:t>
            </a:r>
          </a:p>
          <a:p>
            <a:endParaRPr lang="ar-JO" dirty="0"/>
          </a:p>
          <a:p>
            <a:r>
              <a:rPr lang="ar-JO" dirty="0"/>
              <a:t>ان فصل الشتاء هو فصل الامطار ودرجات الحرارة المنخفضة، وتكون ساعات النهار قصيرة والغيوم تغطي السماء.</a:t>
            </a:r>
          </a:p>
          <a:p>
            <a:endParaRPr lang="ar-JO" dirty="0"/>
          </a:p>
          <a:p>
            <a:r>
              <a:rPr lang="ar-JO" dirty="0"/>
              <a:t>اما فصل الصيف فهو فصل الشمس ودرجات الحرارة مرتفعة وجاف، النهار فيه طويل والسماء تكون صافية زرقاء.</a:t>
            </a:r>
          </a:p>
          <a:p>
            <a:endParaRPr lang="ar-JO" dirty="0"/>
          </a:p>
          <a:p>
            <a:r>
              <a:rPr lang="ar-JO" dirty="0"/>
              <a:t>هنالك فصليين ثانويين قصرين هما: فصل الربيع وفصل الخريف، وتكون درجات الحرارة فيهما معتدلة واحيانا درجات الحرارة تكون مرتفعة واحيانا تسقط الامطار.</a:t>
            </a:r>
          </a:p>
          <a:p>
            <a:endParaRPr lang="ar-JO" dirty="0"/>
          </a:p>
          <a:p>
            <a:r>
              <a:rPr lang="ar-JO" dirty="0"/>
              <a:t>ان ما يميز مناخ البحر المتوسط انه مشترك لكل شواطئه ولذلك نرى ان المناخ بشكل عام متشابه في كل الدول التي تطل على البحر المتوسط، ولكن هنالك فروقات بين المناطق الواقعة شمال البحر المتوسط وبين جنوبه.</a:t>
            </a:r>
          </a:p>
          <a:p>
            <a:endParaRPr lang="ar-JO" dirty="0"/>
          </a:p>
          <a:p>
            <a:r>
              <a:rPr lang="ar-JO" dirty="0"/>
              <a:t>شمال البحر المتوسط: الصيف جاف ولا يستمر طويلا(بضعة اسابيع) وتسقط الامطار.</a:t>
            </a:r>
          </a:p>
          <a:p>
            <a:endParaRPr lang="ar-JO" dirty="0"/>
          </a:p>
          <a:p>
            <a:r>
              <a:rPr lang="ar-JO" dirty="0"/>
              <a:t>جنوب البحر المتوسط: الصيف يكون اطول(اشهر) وكمية الامطار اقل.</a:t>
            </a:r>
          </a:p>
          <a:p>
            <a:endParaRPr lang="he-IL" dirty="0"/>
          </a:p>
        </p:txBody>
      </p:sp>
    </p:spTree>
    <p:extLst>
      <p:ext uri="{BB962C8B-B14F-4D97-AF65-F5344CB8AC3E}">
        <p14:creationId xmlns:p14="http://schemas.microsoft.com/office/powerpoint/2010/main" val="4169505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TotalTime>
  <Words>666</Words>
  <Application>Microsoft Office PowerPoint</Application>
  <PresentationFormat>מסך רחב</PresentationFormat>
  <Paragraphs>55</Paragraphs>
  <Slides>9</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9</vt:i4>
      </vt:variant>
    </vt:vector>
  </HeadingPairs>
  <TitlesOfParts>
    <vt:vector size="15" baseType="lpstr">
      <vt:lpstr>Arial</vt:lpstr>
      <vt:lpstr>Century Gothic</vt:lpstr>
      <vt:lpstr>Gisha</vt:lpstr>
      <vt:lpstr>Tahoma</vt:lpstr>
      <vt:lpstr>Wingdings 3</vt:lpstr>
      <vt:lpstr>עשן מתפתל</vt:lpstr>
      <vt:lpstr>مناخ البحر الابيض المتوسط</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مناخ البحر الابيض المتوسط</dc:title>
  <dc:creator>User</dc:creator>
  <cp:lastModifiedBy>User</cp:lastModifiedBy>
  <cp:revision>2</cp:revision>
  <dcterms:created xsi:type="dcterms:W3CDTF">2020-11-08T06:30:07Z</dcterms:created>
  <dcterms:modified xsi:type="dcterms:W3CDTF">2020-11-08T06:44:09Z</dcterms:modified>
</cp:coreProperties>
</file>