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0" r:id="rId5"/>
    <p:sldId id="259" r:id="rId6"/>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495154-368D-4A5A-A838-E79C77FE74A1}" type="doc">
      <dgm:prSet loTypeId="urn:microsoft.com/office/officeart/2005/8/layout/radial5" loCatId="cycle" qsTypeId="urn:microsoft.com/office/officeart/2005/8/quickstyle/3d1" qsCatId="3D" csTypeId="urn:microsoft.com/office/officeart/2005/8/colors/colorful1#1" csCatId="colorful" phldr="1"/>
      <dgm:spPr/>
      <dgm:t>
        <a:bodyPr/>
        <a:lstStyle/>
        <a:p>
          <a:pPr rtl="1"/>
          <a:endParaRPr lang="he-IL"/>
        </a:p>
      </dgm:t>
    </dgm:pt>
    <dgm:pt modelId="{28027AEA-1E10-4B31-9762-96213AC3017F}">
      <dgm:prSet phldrT="[טקסט]"/>
      <dgm:spPr/>
      <dgm:t>
        <a:bodyPr/>
        <a:lstStyle/>
        <a:p>
          <a:pPr rtl="1"/>
          <a:r>
            <a:rPr lang="ar-JO" dirty="0" smtClean="0"/>
            <a:t>أنا أنتمي</a:t>
          </a:r>
          <a:endParaRPr lang="he-IL" dirty="0"/>
        </a:p>
      </dgm:t>
    </dgm:pt>
    <dgm:pt modelId="{8F906B2F-DFF2-4C10-8DDA-85D5337801E5}" type="parTrans" cxnId="{4AC0B0E4-9504-4C91-8AAF-D06B1C54DC26}">
      <dgm:prSet/>
      <dgm:spPr/>
      <dgm:t>
        <a:bodyPr/>
        <a:lstStyle/>
        <a:p>
          <a:pPr rtl="1"/>
          <a:endParaRPr lang="he-IL"/>
        </a:p>
      </dgm:t>
    </dgm:pt>
    <dgm:pt modelId="{E034BD06-E20C-4043-9345-B90DFE52188A}" type="sibTrans" cxnId="{4AC0B0E4-9504-4C91-8AAF-D06B1C54DC26}">
      <dgm:prSet/>
      <dgm:spPr/>
      <dgm:t>
        <a:bodyPr/>
        <a:lstStyle/>
        <a:p>
          <a:pPr rtl="1"/>
          <a:endParaRPr lang="he-IL"/>
        </a:p>
      </dgm:t>
    </dgm:pt>
    <dgm:pt modelId="{33A84636-3D5D-465E-BA45-2E2BA1B900E0}">
      <dgm:prSet phldrT="[טקסט]"/>
      <dgm:spPr/>
      <dgm:t>
        <a:bodyPr/>
        <a:lstStyle/>
        <a:p>
          <a:pPr rtl="1"/>
          <a:r>
            <a:rPr lang="ar-JO" dirty="0" smtClean="0"/>
            <a:t>للعائلة</a:t>
          </a:r>
          <a:endParaRPr lang="he-IL" dirty="0"/>
        </a:p>
      </dgm:t>
    </dgm:pt>
    <dgm:pt modelId="{2F910656-0AF4-4F1C-8252-47A439034B28}" type="parTrans" cxnId="{715ECC40-BB84-4CF7-BEAF-19EA12AEB628}">
      <dgm:prSet/>
      <dgm:spPr/>
      <dgm:t>
        <a:bodyPr/>
        <a:lstStyle/>
        <a:p>
          <a:pPr rtl="1"/>
          <a:endParaRPr lang="he-IL"/>
        </a:p>
      </dgm:t>
    </dgm:pt>
    <dgm:pt modelId="{9111F90F-6081-4695-B4B7-108732BD85A8}" type="sibTrans" cxnId="{715ECC40-BB84-4CF7-BEAF-19EA12AEB628}">
      <dgm:prSet/>
      <dgm:spPr/>
      <dgm:t>
        <a:bodyPr/>
        <a:lstStyle/>
        <a:p>
          <a:pPr rtl="1"/>
          <a:endParaRPr lang="he-IL"/>
        </a:p>
      </dgm:t>
    </dgm:pt>
    <dgm:pt modelId="{DFBF0643-8725-40C7-9127-F4EE3E391B99}">
      <dgm:prSet phldrT="[טקסט]"/>
      <dgm:spPr/>
      <dgm:t>
        <a:bodyPr/>
        <a:lstStyle/>
        <a:p>
          <a:pPr rtl="1"/>
          <a:r>
            <a:rPr lang="ar-JO" dirty="0" smtClean="0"/>
            <a:t>للدّورات الرّياضية</a:t>
          </a:r>
          <a:endParaRPr lang="he-IL" dirty="0"/>
        </a:p>
      </dgm:t>
    </dgm:pt>
    <dgm:pt modelId="{C3EE7448-027A-4B15-A9FC-695F0F266A3A}" type="parTrans" cxnId="{52C60F9E-B8EC-4E00-B8FA-DF6640391F1B}">
      <dgm:prSet/>
      <dgm:spPr/>
      <dgm:t>
        <a:bodyPr/>
        <a:lstStyle/>
        <a:p>
          <a:pPr rtl="1"/>
          <a:endParaRPr lang="he-IL"/>
        </a:p>
      </dgm:t>
    </dgm:pt>
    <dgm:pt modelId="{03B41714-4F60-45DB-83C5-640FFAF7B375}" type="sibTrans" cxnId="{52C60F9E-B8EC-4E00-B8FA-DF6640391F1B}">
      <dgm:prSet/>
      <dgm:spPr/>
      <dgm:t>
        <a:bodyPr/>
        <a:lstStyle/>
        <a:p>
          <a:pPr rtl="1"/>
          <a:endParaRPr lang="he-IL"/>
        </a:p>
      </dgm:t>
    </dgm:pt>
    <dgm:pt modelId="{10D3506D-C2A0-4FEF-844B-0BF68CAD9AA4}">
      <dgm:prSet phldrT="[טקסט]"/>
      <dgm:spPr/>
      <dgm:t>
        <a:bodyPr/>
        <a:lstStyle/>
        <a:p>
          <a:pPr rtl="1"/>
          <a:r>
            <a:rPr lang="ar-JO" dirty="0" smtClean="0"/>
            <a:t>للنّوادي</a:t>
          </a:r>
          <a:endParaRPr lang="he-IL" dirty="0"/>
        </a:p>
      </dgm:t>
    </dgm:pt>
    <dgm:pt modelId="{E9D414B9-2E98-4F14-95C1-61B37E233855}" type="parTrans" cxnId="{D0C8F49D-CB49-4EE5-A9DB-CFC648816EC0}">
      <dgm:prSet/>
      <dgm:spPr/>
      <dgm:t>
        <a:bodyPr/>
        <a:lstStyle/>
        <a:p>
          <a:pPr rtl="1"/>
          <a:endParaRPr lang="he-IL"/>
        </a:p>
      </dgm:t>
    </dgm:pt>
    <dgm:pt modelId="{B52C8DA7-1BD5-4ECA-97C0-AA3F9C0ED42C}" type="sibTrans" cxnId="{D0C8F49D-CB49-4EE5-A9DB-CFC648816EC0}">
      <dgm:prSet/>
      <dgm:spPr/>
      <dgm:t>
        <a:bodyPr/>
        <a:lstStyle/>
        <a:p>
          <a:pPr rtl="1"/>
          <a:endParaRPr lang="he-IL"/>
        </a:p>
      </dgm:t>
    </dgm:pt>
    <dgm:pt modelId="{FA54CE18-BD98-4E05-BE01-CC70B47BA09B}">
      <dgm:prSet phldrT="[טקסט]"/>
      <dgm:spPr/>
      <dgm:t>
        <a:bodyPr/>
        <a:lstStyle/>
        <a:p>
          <a:pPr rtl="1"/>
          <a:r>
            <a:rPr lang="ar-JO" dirty="0" smtClean="0"/>
            <a:t>للصّف</a:t>
          </a:r>
          <a:endParaRPr lang="he-IL" dirty="0"/>
        </a:p>
      </dgm:t>
    </dgm:pt>
    <dgm:pt modelId="{9A5C2506-A2E5-42E9-9FB6-DCAA392163FC}" type="parTrans" cxnId="{25E54FAC-EEA1-4099-9476-8D94132A5CC5}">
      <dgm:prSet/>
      <dgm:spPr/>
      <dgm:t>
        <a:bodyPr/>
        <a:lstStyle/>
        <a:p>
          <a:pPr rtl="1"/>
          <a:endParaRPr lang="he-IL"/>
        </a:p>
      </dgm:t>
    </dgm:pt>
    <dgm:pt modelId="{33197E63-A112-421B-9138-CB589D29E9C5}" type="sibTrans" cxnId="{25E54FAC-EEA1-4099-9476-8D94132A5CC5}">
      <dgm:prSet/>
      <dgm:spPr/>
      <dgm:t>
        <a:bodyPr/>
        <a:lstStyle/>
        <a:p>
          <a:pPr rtl="1"/>
          <a:endParaRPr lang="he-IL"/>
        </a:p>
      </dgm:t>
    </dgm:pt>
    <dgm:pt modelId="{931F46AB-A2B3-4F85-A366-EBDF22C532D5}">
      <dgm:prSet phldrT="[טקסט]"/>
      <dgm:spPr/>
      <dgm:t>
        <a:bodyPr/>
        <a:lstStyle/>
        <a:p>
          <a:pPr rtl="1"/>
          <a:r>
            <a:rPr lang="ar-JO" dirty="0" smtClean="0"/>
            <a:t>للقرية</a:t>
          </a:r>
          <a:endParaRPr lang="he-IL" dirty="0"/>
        </a:p>
      </dgm:t>
    </dgm:pt>
    <dgm:pt modelId="{AEE24AB9-021A-4B3C-81C3-C688F6AC1D3C}" type="parTrans" cxnId="{817F0FF8-08DC-4FF9-8605-1C1293198A03}">
      <dgm:prSet/>
      <dgm:spPr/>
      <dgm:t>
        <a:bodyPr/>
        <a:lstStyle/>
        <a:p>
          <a:pPr rtl="1"/>
          <a:endParaRPr lang="he-IL"/>
        </a:p>
      </dgm:t>
    </dgm:pt>
    <dgm:pt modelId="{2342E16B-8E34-41F2-A2C2-F3E3CC25F0D8}" type="sibTrans" cxnId="{817F0FF8-08DC-4FF9-8605-1C1293198A03}">
      <dgm:prSet/>
      <dgm:spPr/>
      <dgm:t>
        <a:bodyPr/>
        <a:lstStyle/>
        <a:p>
          <a:pPr rtl="1"/>
          <a:endParaRPr lang="he-IL"/>
        </a:p>
      </dgm:t>
    </dgm:pt>
    <dgm:pt modelId="{BFF18C8E-7B60-4FEE-88CC-6BEB4705599E}">
      <dgm:prSet phldrT="[טקסט]"/>
      <dgm:spPr/>
      <dgm:t>
        <a:bodyPr/>
        <a:lstStyle/>
        <a:p>
          <a:pPr rtl="1"/>
          <a:r>
            <a:rPr lang="ar-JO" dirty="0" smtClean="0"/>
            <a:t>للمدرسة</a:t>
          </a:r>
          <a:endParaRPr lang="he-IL" dirty="0"/>
        </a:p>
      </dgm:t>
    </dgm:pt>
    <dgm:pt modelId="{F6C1B328-10D7-49A5-B031-76C3DDBDB14F}" type="parTrans" cxnId="{87CBB045-D729-4633-A086-CB219AEA671A}">
      <dgm:prSet/>
      <dgm:spPr/>
      <dgm:t>
        <a:bodyPr/>
        <a:lstStyle/>
        <a:p>
          <a:pPr rtl="1"/>
          <a:endParaRPr lang="he-IL"/>
        </a:p>
      </dgm:t>
    </dgm:pt>
    <dgm:pt modelId="{3F7999A1-E6CE-4C98-8E16-38F81702CBB3}" type="sibTrans" cxnId="{87CBB045-D729-4633-A086-CB219AEA671A}">
      <dgm:prSet/>
      <dgm:spPr/>
      <dgm:t>
        <a:bodyPr/>
        <a:lstStyle/>
        <a:p>
          <a:pPr rtl="1"/>
          <a:endParaRPr lang="he-IL"/>
        </a:p>
      </dgm:t>
    </dgm:pt>
    <dgm:pt modelId="{E3A75880-5CFC-40B0-9562-4AC66029B8E2}" type="pres">
      <dgm:prSet presAssocID="{32495154-368D-4A5A-A838-E79C77FE74A1}" presName="Name0" presStyleCnt="0">
        <dgm:presLayoutVars>
          <dgm:chMax val="1"/>
          <dgm:dir/>
          <dgm:animLvl val="ctr"/>
          <dgm:resizeHandles val="exact"/>
        </dgm:presLayoutVars>
      </dgm:prSet>
      <dgm:spPr/>
      <dgm:t>
        <a:bodyPr/>
        <a:lstStyle/>
        <a:p>
          <a:pPr rtl="1"/>
          <a:endParaRPr lang="he-IL"/>
        </a:p>
      </dgm:t>
    </dgm:pt>
    <dgm:pt modelId="{D1C7CE71-C863-4C2F-8138-0899EACB557E}" type="pres">
      <dgm:prSet presAssocID="{28027AEA-1E10-4B31-9762-96213AC3017F}" presName="centerShape" presStyleLbl="node0" presStyleIdx="0" presStyleCnt="1"/>
      <dgm:spPr/>
      <dgm:t>
        <a:bodyPr/>
        <a:lstStyle/>
        <a:p>
          <a:pPr rtl="1"/>
          <a:endParaRPr lang="he-IL"/>
        </a:p>
      </dgm:t>
    </dgm:pt>
    <dgm:pt modelId="{6B795A50-2F3A-497E-8095-C378FB6165AF}" type="pres">
      <dgm:prSet presAssocID="{2F910656-0AF4-4F1C-8252-47A439034B28}" presName="parTrans" presStyleLbl="sibTrans2D1" presStyleIdx="0" presStyleCnt="6"/>
      <dgm:spPr/>
      <dgm:t>
        <a:bodyPr/>
        <a:lstStyle/>
        <a:p>
          <a:pPr rtl="1"/>
          <a:endParaRPr lang="he-IL"/>
        </a:p>
      </dgm:t>
    </dgm:pt>
    <dgm:pt modelId="{741DCCD8-64D6-4C55-B31F-3A4B6AC6E836}" type="pres">
      <dgm:prSet presAssocID="{2F910656-0AF4-4F1C-8252-47A439034B28}" presName="connectorText" presStyleLbl="sibTrans2D1" presStyleIdx="0" presStyleCnt="6"/>
      <dgm:spPr/>
      <dgm:t>
        <a:bodyPr/>
        <a:lstStyle/>
        <a:p>
          <a:pPr rtl="1"/>
          <a:endParaRPr lang="he-IL"/>
        </a:p>
      </dgm:t>
    </dgm:pt>
    <dgm:pt modelId="{F28D6DEE-CBFB-466E-BAC1-8086D35F59F8}" type="pres">
      <dgm:prSet presAssocID="{33A84636-3D5D-465E-BA45-2E2BA1B900E0}" presName="node" presStyleLbl="node1" presStyleIdx="0" presStyleCnt="6">
        <dgm:presLayoutVars>
          <dgm:bulletEnabled val="1"/>
        </dgm:presLayoutVars>
      </dgm:prSet>
      <dgm:spPr/>
      <dgm:t>
        <a:bodyPr/>
        <a:lstStyle/>
        <a:p>
          <a:pPr rtl="1"/>
          <a:endParaRPr lang="he-IL"/>
        </a:p>
      </dgm:t>
    </dgm:pt>
    <dgm:pt modelId="{A522BE94-7333-44DD-A77A-EA198CC06380}" type="pres">
      <dgm:prSet presAssocID="{C3EE7448-027A-4B15-A9FC-695F0F266A3A}" presName="parTrans" presStyleLbl="sibTrans2D1" presStyleIdx="1" presStyleCnt="6"/>
      <dgm:spPr/>
      <dgm:t>
        <a:bodyPr/>
        <a:lstStyle/>
        <a:p>
          <a:pPr rtl="1"/>
          <a:endParaRPr lang="he-IL"/>
        </a:p>
      </dgm:t>
    </dgm:pt>
    <dgm:pt modelId="{065A952D-D3FB-45DE-83EE-F3C510EF56FD}" type="pres">
      <dgm:prSet presAssocID="{C3EE7448-027A-4B15-A9FC-695F0F266A3A}" presName="connectorText" presStyleLbl="sibTrans2D1" presStyleIdx="1" presStyleCnt="6"/>
      <dgm:spPr/>
      <dgm:t>
        <a:bodyPr/>
        <a:lstStyle/>
        <a:p>
          <a:pPr rtl="1"/>
          <a:endParaRPr lang="he-IL"/>
        </a:p>
      </dgm:t>
    </dgm:pt>
    <dgm:pt modelId="{31B8CC60-9AA2-401A-B20E-C2ECD05DC60F}" type="pres">
      <dgm:prSet presAssocID="{DFBF0643-8725-40C7-9127-F4EE3E391B99}" presName="node" presStyleLbl="node1" presStyleIdx="1" presStyleCnt="6">
        <dgm:presLayoutVars>
          <dgm:bulletEnabled val="1"/>
        </dgm:presLayoutVars>
      </dgm:prSet>
      <dgm:spPr/>
      <dgm:t>
        <a:bodyPr/>
        <a:lstStyle/>
        <a:p>
          <a:pPr rtl="1"/>
          <a:endParaRPr lang="he-IL"/>
        </a:p>
      </dgm:t>
    </dgm:pt>
    <dgm:pt modelId="{D4C7CF86-BB7F-44C1-9B92-7D8A45080916}" type="pres">
      <dgm:prSet presAssocID="{E9D414B9-2E98-4F14-95C1-61B37E233855}" presName="parTrans" presStyleLbl="sibTrans2D1" presStyleIdx="2" presStyleCnt="6"/>
      <dgm:spPr/>
      <dgm:t>
        <a:bodyPr/>
        <a:lstStyle/>
        <a:p>
          <a:pPr rtl="1"/>
          <a:endParaRPr lang="he-IL"/>
        </a:p>
      </dgm:t>
    </dgm:pt>
    <dgm:pt modelId="{B08FEFE3-C50C-48EF-9BB3-D96723656914}" type="pres">
      <dgm:prSet presAssocID="{E9D414B9-2E98-4F14-95C1-61B37E233855}" presName="connectorText" presStyleLbl="sibTrans2D1" presStyleIdx="2" presStyleCnt="6"/>
      <dgm:spPr/>
      <dgm:t>
        <a:bodyPr/>
        <a:lstStyle/>
        <a:p>
          <a:pPr rtl="1"/>
          <a:endParaRPr lang="he-IL"/>
        </a:p>
      </dgm:t>
    </dgm:pt>
    <dgm:pt modelId="{BC6FF31E-2311-4513-A285-C75CEA068944}" type="pres">
      <dgm:prSet presAssocID="{10D3506D-C2A0-4FEF-844B-0BF68CAD9AA4}" presName="node" presStyleLbl="node1" presStyleIdx="2" presStyleCnt="6">
        <dgm:presLayoutVars>
          <dgm:bulletEnabled val="1"/>
        </dgm:presLayoutVars>
      </dgm:prSet>
      <dgm:spPr/>
      <dgm:t>
        <a:bodyPr/>
        <a:lstStyle/>
        <a:p>
          <a:pPr rtl="1"/>
          <a:endParaRPr lang="he-IL"/>
        </a:p>
      </dgm:t>
    </dgm:pt>
    <dgm:pt modelId="{4E5A29C7-129F-495F-983C-B968A098A7DA}" type="pres">
      <dgm:prSet presAssocID="{9A5C2506-A2E5-42E9-9FB6-DCAA392163FC}" presName="parTrans" presStyleLbl="sibTrans2D1" presStyleIdx="3" presStyleCnt="6"/>
      <dgm:spPr/>
      <dgm:t>
        <a:bodyPr/>
        <a:lstStyle/>
        <a:p>
          <a:pPr rtl="1"/>
          <a:endParaRPr lang="he-IL"/>
        </a:p>
      </dgm:t>
    </dgm:pt>
    <dgm:pt modelId="{0765BBE0-2523-4077-ACB9-869AE2AAD2C1}" type="pres">
      <dgm:prSet presAssocID="{9A5C2506-A2E5-42E9-9FB6-DCAA392163FC}" presName="connectorText" presStyleLbl="sibTrans2D1" presStyleIdx="3" presStyleCnt="6"/>
      <dgm:spPr/>
      <dgm:t>
        <a:bodyPr/>
        <a:lstStyle/>
        <a:p>
          <a:pPr rtl="1"/>
          <a:endParaRPr lang="he-IL"/>
        </a:p>
      </dgm:t>
    </dgm:pt>
    <dgm:pt modelId="{383F9D73-B407-449F-A182-B5D46AA48298}" type="pres">
      <dgm:prSet presAssocID="{FA54CE18-BD98-4E05-BE01-CC70B47BA09B}" presName="node" presStyleLbl="node1" presStyleIdx="3" presStyleCnt="6">
        <dgm:presLayoutVars>
          <dgm:bulletEnabled val="1"/>
        </dgm:presLayoutVars>
      </dgm:prSet>
      <dgm:spPr/>
      <dgm:t>
        <a:bodyPr/>
        <a:lstStyle/>
        <a:p>
          <a:pPr rtl="1"/>
          <a:endParaRPr lang="he-IL"/>
        </a:p>
      </dgm:t>
    </dgm:pt>
    <dgm:pt modelId="{3049E67B-E7F2-42A3-90C0-E8910DB6D893}" type="pres">
      <dgm:prSet presAssocID="{AEE24AB9-021A-4B3C-81C3-C688F6AC1D3C}" presName="parTrans" presStyleLbl="sibTrans2D1" presStyleIdx="4" presStyleCnt="6"/>
      <dgm:spPr/>
      <dgm:t>
        <a:bodyPr/>
        <a:lstStyle/>
        <a:p>
          <a:pPr rtl="1"/>
          <a:endParaRPr lang="he-IL"/>
        </a:p>
      </dgm:t>
    </dgm:pt>
    <dgm:pt modelId="{39F9F828-6F46-4D4F-991B-F338F0B3E10A}" type="pres">
      <dgm:prSet presAssocID="{AEE24AB9-021A-4B3C-81C3-C688F6AC1D3C}" presName="connectorText" presStyleLbl="sibTrans2D1" presStyleIdx="4" presStyleCnt="6"/>
      <dgm:spPr/>
      <dgm:t>
        <a:bodyPr/>
        <a:lstStyle/>
        <a:p>
          <a:pPr rtl="1"/>
          <a:endParaRPr lang="he-IL"/>
        </a:p>
      </dgm:t>
    </dgm:pt>
    <dgm:pt modelId="{5D2B76A1-FE55-496E-A909-B310D3FB9C49}" type="pres">
      <dgm:prSet presAssocID="{931F46AB-A2B3-4F85-A366-EBDF22C532D5}" presName="node" presStyleLbl="node1" presStyleIdx="4" presStyleCnt="6">
        <dgm:presLayoutVars>
          <dgm:bulletEnabled val="1"/>
        </dgm:presLayoutVars>
      </dgm:prSet>
      <dgm:spPr/>
      <dgm:t>
        <a:bodyPr/>
        <a:lstStyle/>
        <a:p>
          <a:pPr rtl="1"/>
          <a:endParaRPr lang="he-IL"/>
        </a:p>
      </dgm:t>
    </dgm:pt>
    <dgm:pt modelId="{72D4F049-CFE5-4C6D-9C1E-1E11D69AD2A2}" type="pres">
      <dgm:prSet presAssocID="{F6C1B328-10D7-49A5-B031-76C3DDBDB14F}" presName="parTrans" presStyleLbl="sibTrans2D1" presStyleIdx="5" presStyleCnt="6"/>
      <dgm:spPr/>
      <dgm:t>
        <a:bodyPr/>
        <a:lstStyle/>
        <a:p>
          <a:pPr rtl="1"/>
          <a:endParaRPr lang="he-IL"/>
        </a:p>
      </dgm:t>
    </dgm:pt>
    <dgm:pt modelId="{9EDCC100-4D46-4568-BA1D-29CADCCED1CC}" type="pres">
      <dgm:prSet presAssocID="{F6C1B328-10D7-49A5-B031-76C3DDBDB14F}" presName="connectorText" presStyleLbl="sibTrans2D1" presStyleIdx="5" presStyleCnt="6"/>
      <dgm:spPr/>
      <dgm:t>
        <a:bodyPr/>
        <a:lstStyle/>
        <a:p>
          <a:pPr rtl="1"/>
          <a:endParaRPr lang="he-IL"/>
        </a:p>
      </dgm:t>
    </dgm:pt>
    <dgm:pt modelId="{0A936A07-CD92-4D43-A9D2-D03674002DAC}" type="pres">
      <dgm:prSet presAssocID="{BFF18C8E-7B60-4FEE-88CC-6BEB4705599E}" presName="node" presStyleLbl="node1" presStyleIdx="5" presStyleCnt="6">
        <dgm:presLayoutVars>
          <dgm:bulletEnabled val="1"/>
        </dgm:presLayoutVars>
      </dgm:prSet>
      <dgm:spPr/>
      <dgm:t>
        <a:bodyPr/>
        <a:lstStyle/>
        <a:p>
          <a:pPr rtl="1"/>
          <a:endParaRPr lang="he-IL"/>
        </a:p>
      </dgm:t>
    </dgm:pt>
  </dgm:ptLst>
  <dgm:cxnLst>
    <dgm:cxn modelId="{74C773E5-C5EB-44F4-9FA7-A9382742CF8A}" type="presOf" srcId="{AEE24AB9-021A-4B3C-81C3-C688F6AC1D3C}" destId="{39F9F828-6F46-4D4F-991B-F338F0B3E10A}" srcOrd="1" destOrd="0" presId="urn:microsoft.com/office/officeart/2005/8/layout/radial5"/>
    <dgm:cxn modelId="{C8213F51-CD67-4289-A7E4-BC29EC5276EF}" type="presOf" srcId="{28027AEA-1E10-4B31-9762-96213AC3017F}" destId="{D1C7CE71-C863-4C2F-8138-0899EACB557E}" srcOrd="0" destOrd="0" presId="urn:microsoft.com/office/officeart/2005/8/layout/radial5"/>
    <dgm:cxn modelId="{45DD6865-DBE5-44A2-921C-ACD35614A651}" type="presOf" srcId="{931F46AB-A2B3-4F85-A366-EBDF22C532D5}" destId="{5D2B76A1-FE55-496E-A909-B310D3FB9C49}" srcOrd="0" destOrd="0" presId="urn:microsoft.com/office/officeart/2005/8/layout/radial5"/>
    <dgm:cxn modelId="{0BD0E14D-43BB-4E94-96CF-51DF42925E61}" type="presOf" srcId="{E9D414B9-2E98-4F14-95C1-61B37E233855}" destId="{D4C7CF86-BB7F-44C1-9B92-7D8A45080916}" srcOrd="0" destOrd="0" presId="urn:microsoft.com/office/officeart/2005/8/layout/radial5"/>
    <dgm:cxn modelId="{BA2181BF-6429-4B42-A0B7-2639B35B68B4}" type="presOf" srcId="{AEE24AB9-021A-4B3C-81C3-C688F6AC1D3C}" destId="{3049E67B-E7F2-42A3-90C0-E8910DB6D893}" srcOrd="0" destOrd="0" presId="urn:microsoft.com/office/officeart/2005/8/layout/radial5"/>
    <dgm:cxn modelId="{25E54FAC-EEA1-4099-9476-8D94132A5CC5}" srcId="{28027AEA-1E10-4B31-9762-96213AC3017F}" destId="{FA54CE18-BD98-4E05-BE01-CC70B47BA09B}" srcOrd="3" destOrd="0" parTransId="{9A5C2506-A2E5-42E9-9FB6-DCAA392163FC}" sibTransId="{33197E63-A112-421B-9138-CB589D29E9C5}"/>
    <dgm:cxn modelId="{A847B9D1-7C13-4763-BB1A-B65BC63CF9F1}" type="presOf" srcId="{10D3506D-C2A0-4FEF-844B-0BF68CAD9AA4}" destId="{BC6FF31E-2311-4513-A285-C75CEA068944}" srcOrd="0" destOrd="0" presId="urn:microsoft.com/office/officeart/2005/8/layout/radial5"/>
    <dgm:cxn modelId="{F877CBC0-CE53-4E17-ADE5-F1BF65D97FF8}" type="presOf" srcId="{FA54CE18-BD98-4E05-BE01-CC70B47BA09B}" destId="{383F9D73-B407-449F-A182-B5D46AA48298}" srcOrd="0" destOrd="0" presId="urn:microsoft.com/office/officeart/2005/8/layout/radial5"/>
    <dgm:cxn modelId="{F4A90464-FF13-4233-AEB3-CEDCB0BDC5B1}" type="presOf" srcId="{32495154-368D-4A5A-A838-E79C77FE74A1}" destId="{E3A75880-5CFC-40B0-9562-4AC66029B8E2}" srcOrd="0" destOrd="0" presId="urn:microsoft.com/office/officeart/2005/8/layout/radial5"/>
    <dgm:cxn modelId="{817F0FF8-08DC-4FF9-8605-1C1293198A03}" srcId="{28027AEA-1E10-4B31-9762-96213AC3017F}" destId="{931F46AB-A2B3-4F85-A366-EBDF22C532D5}" srcOrd="4" destOrd="0" parTransId="{AEE24AB9-021A-4B3C-81C3-C688F6AC1D3C}" sibTransId="{2342E16B-8E34-41F2-A2C2-F3E3CC25F0D8}"/>
    <dgm:cxn modelId="{D9ADEF48-5B34-4E30-91E1-3E0C857FF408}" type="presOf" srcId="{9A5C2506-A2E5-42E9-9FB6-DCAA392163FC}" destId="{4E5A29C7-129F-495F-983C-B968A098A7DA}" srcOrd="0" destOrd="0" presId="urn:microsoft.com/office/officeart/2005/8/layout/radial5"/>
    <dgm:cxn modelId="{D0C8F49D-CB49-4EE5-A9DB-CFC648816EC0}" srcId="{28027AEA-1E10-4B31-9762-96213AC3017F}" destId="{10D3506D-C2A0-4FEF-844B-0BF68CAD9AA4}" srcOrd="2" destOrd="0" parTransId="{E9D414B9-2E98-4F14-95C1-61B37E233855}" sibTransId="{B52C8DA7-1BD5-4ECA-97C0-AA3F9C0ED42C}"/>
    <dgm:cxn modelId="{4AC0B0E4-9504-4C91-8AAF-D06B1C54DC26}" srcId="{32495154-368D-4A5A-A838-E79C77FE74A1}" destId="{28027AEA-1E10-4B31-9762-96213AC3017F}" srcOrd="0" destOrd="0" parTransId="{8F906B2F-DFF2-4C10-8DDA-85D5337801E5}" sibTransId="{E034BD06-E20C-4043-9345-B90DFE52188A}"/>
    <dgm:cxn modelId="{87CBB045-D729-4633-A086-CB219AEA671A}" srcId="{28027AEA-1E10-4B31-9762-96213AC3017F}" destId="{BFF18C8E-7B60-4FEE-88CC-6BEB4705599E}" srcOrd="5" destOrd="0" parTransId="{F6C1B328-10D7-49A5-B031-76C3DDBDB14F}" sibTransId="{3F7999A1-E6CE-4C98-8E16-38F81702CBB3}"/>
    <dgm:cxn modelId="{718954B1-FFBA-4DBD-B9CD-E1359F991FAA}" type="presOf" srcId="{C3EE7448-027A-4B15-A9FC-695F0F266A3A}" destId="{065A952D-D3FB-45DE-83EE-F3C510EF56FD}" srcOrd="1" destOrd="0" presId="urn:microsoft.com/office/officeart/2005/8/layout/radial5"/>
    <dgm:cxn modelId="{C6B2B572-2085-46D2-8AA4-2F3F3E827B42}" type="presOf" srcId="{F6C1B328-10D7-49A5-B031-76C3DDBDB14F}" destId="{72D4F049-CFE5-4C6D-9C1E-1E11D69AD2A2}" srcOrd="0" destOrd="0" presId="urn:microsoft.com/office/officeart/2005/8/layout/radial5"/>
    <dgm:cxn modelId="{20104C78-2050-444B-B4AD-FB924559ABC6}" type="presOf" srcId="{BFF18C8E-7B60-4FEE-88CC-6BEB4705599E}" destId="{0A936A07-CD92-4D43-A9D2-D03674002DAC}" srcOrd="0" destOrd="0" presId="urn:microsoft.com/office/officeart/2005/8/layout/radial5"/>
    <dgm:cxn modelId="{B4920B30-6E23-4D65-A8CB-6A657141A393}" type="presOf" srcId="{E9D414B9-2E98-4F14-95C1-61B37E233855}" destId="{B08FEFE3-C50C-48EF-9BB3-D96723656914}" srcOrd="1" destOrd="0" presId="urn:microsoft.com/office/officeart/2005/8/layout/radial5"/>
    <dgm:cxn modelId="{2A5981EF-344D-49EB-8B92-C8F25796BEB2}" type="presOf" srcId="{9A5C2506-A2E5-42E9-9FB6-DCAA392163FC}" destId="{0765BBE0-2523-4077-ACB9-869AE2AAD2C1}" srcOrd="1" destOrd="0" presId="urn:microsoft.com/office/officeart/2005/8/layout/radial5"/>
    <dgm:cxn modelId="{E998A422-4A93-4C69-832E-81E760C01F5B}" type="presOf" srcId="{C3EE7448-027A-4B15-A9FC-695F0F266A3A}" destId="{A522BE94-7333-44DD-A77A-EA198CC06380}" srcOrd="0" destOrd="0" presId="urn:microsoft.com/office/officeart/2005/8/layout/radial5"/>
    <dgm:cxn modelId="{3677AC13-7692-4558-B454-546020E72E92}" type="presOf" srcId="{F6C1B328-10D7-49A5-B031-76C3DDBDB14F}" destId="{9EDCC100-4D46-4568-BA1D-29CADCCED1CC}" srcOrd="1" destOrd="0" presId="urn:microsoft.com/office/officeart/2005/8/layout/radial5"/>
    <dgm:cxn modelId="{8B7F44FB-3BCB-484A-A2D5-4DEBFA40ECF6}" type="presOf" srcId="{2F910656-0AF4-4F1C-8252-47A439034B28}" destId="{741DCCD8-64D6-4C55-B31F-3A4B6AC6E836}" srcOrd="1" destOrd="0" presId="urn:microsoft.com/office/officeart/2005/8/layout/radial5"/>
    <dgm:cxn modelId="{AA20527C-EF6B-4886-90AB-88BB4EA4737C}" type="presOf" srcId="{DFBF0643-8725-40C7-9127-F4EE3E391B99}" destId="{31B8CC60-9AA2-401A-B20E-C2ECD05DC60F}" srcOrd="0" destOrd="0" presId="urn:microsoft.com/office/officeart/2005/8/layout/radial5"/>
    <dgm:cxn modelId="{52C60F9E-B8EC-4E00-B8FA-DF6640391F1B}" srcId="{28027AEA-1E10-4B31-9762-96213AC3017F}" destId="{DFBF0643-8725-40C7-9127-F4EE3E391B99}" srcOrd="1" destOrd="0" parTransId="{C3EE7448-027A-4B15-A9FC-695F0F266A3A}" sibTransId="{03B41714-4F60-45DB-83C5-640FFAF7B375}"/>
    <dgm:cxn modelId="{715ECC40-BB84-4CF7-BEAF-19EA12AEB628}" srcId="{28027AEA-1E10-4B31-9762-96213AC3017F}" destId="{33A84636-3D5D-465E-BA45-2E2BA1B900E0}" srcOrd="0" destOrd="0" parTransId="{2F910656-0AF4-4F1C-8252-47A439034B28}" sibTransId="{9111F90F-6081-4695-B4B7-108732BD85A8}"/>
    <dgm:cxn modelId="{5A0FF0F1-4DE7-4F9C-AF2A-C93044AD1963}" type="presOf" srcId="{2F910656-0AF4-4F1C-8252-47A439034B28}" destId="{6B795A50-2F3A-497E-8095-C378FB6165AF}" srcOrd="0" destOrd="0" presId="urn:microsoft.com/office/officeart/2005/8/layout/radial5"/>
    <dgm:cxn modelId="{D5345790-1C1B-4696-BA0E-53A450426855}" type="presOf" srcId="{33A84636-3D5D-465E-BA45-2E2BA1B900E0}" destId="{F28D6DEE-CBFB-466E-BAC1-8086D35F59F8}" srcOrd="0" destOrd="0" presId="urn:microsoft.com/office/officeart/2005/8/layout/radial5"/>
    <dgm:cxn modelId="{124F1079-1F32-4F17-9887-ACD8BF250C37}" type="presParOf" srcId="{E3A75880-5CFC-40B0-9562-4AC66029B8E2}" destId="{D1C7CE71-C863-4C2F-8138-0899EACB557E}" srcOrd="0" destOrd="0" presId="urn:microsoft.com/office/officeart/2005/8/layout/radial5"/>
    <dgm:cxn modelId="{CBD0F60B-6692-43BF-9412-02095A17738F}" type="presParOf" srcId="{E3A75880-5CFC-40B0-9562-4AC66029B8E2}" destId="{6B795A50-2F3A-497E-8095-C378FB6165AF}" srcOrd="1" destOrd="0" presId="urn:microsoft.com/office/officeart/2005/8/layout/radial5"/>
    <dgm:cxn modelId="{D828C559-B216-4565-B497-63A322CBA7CD}" type="presParOf" srcId="{6B795A50-2F3A-497E-8095-C378FB6165AF}" destId="{741DCCD8-64D6-4C55-B31F-3A4B6AC6E836}" srcOrd="0" destOrd="0" presId="urn:microsoft.com/office/officeart/2005/8/layout/radial5"/>
    <dgm:cxn modelId="{83DF0F88-9D1B-4D3E-8CCC-AA68D59E5EA9}" type="presParOf" srcId="{E3A75880-5CFC-40B0-9562-4AC66029B8E2}" destId="{F28D6DEE-CBFB-466E-BAC1-8086D35F59F8}" srcOrd="2" destOrd="0" presId="urn:microsoft.com/office/officeart/2005/8/layout/radial5"/>
    <dgm:cxn modelId="{8BDEDB93-B3AE-42F1-A5B5-C55DE2D7192D}" type="presParOf" srcId="{E3A75880-5CFC-40B0-9562-4AC66029B8E2}" destId="{A522BE94-7333-44DD-A77A-EA198CC06380}" srcOrd="3" destOrd="0" presId="urn:microsoft.com/office/officeart/2005/8/layout/radial5"/>
    <dgm:cxn modelId="{D5413F69-1229-4142-92FF-1B8D17880FCF}" type="presParOf" srcId="{A522BE94-7333-44DD-A77A-EA198CC06380}" destId="{065A952D-D3FB-45DE-83EE-F3C510EF56FD}" srcOrd="0" destOrd="0" presId="urn:microsoft.com/office/officeart/2005/8/layout/radial5"/>
    <dgm:cxn modelId="{6679803E-A916-4263-81FB-9F40085F9AF6}" type="presParOf" srcId="{E3A75880-5CFC-40B0-9562-4AC66029B8E2}" destId="{31B8CC60-9AA2-401A-B20E-C2ECD05DC60F}" srcOrd="4" destOrd="0" presId="urn:microsoft.com/office/officeart/2005/8/layout/radial5"/>
    <dgm:cxn modelId="{5BD70544-7E43-4DBB-ADBD-462E695C0163}" type="presParOf" srcId="{E3A75880-5CFC-40B0-9562-4AC66029B8E2}" destId="{D4C7CF86-BB7F-44C1-9B92-7D8A45080916}" srcOrd="5" destOrd="0" presId="urn:microsoft.com/office/officeart/2005/8/layout/radial5"/>
    <dgm:cxn modelId="{D91F31B3-5676-490D-ACE9-8147BBE10FFE}" type="presParOf" srcId="{D4C7CF86-BB7F-44C1-9B92-7D8A45080916}" destId="{B08FEFE3-C50C-48EF-9BB3-D96723656914}" srcOrd="0" destOrd="0" presId="urn:microsoft.com/office/officeart/2005/8/layout/radial5"/>
    <dgm:cxn modelId="{EB039860-2557-4467-B68B-F240B4EF1930}" type="presParOf" srcId="{E3A75880-5CFC-40B0-9562-4AC66029B8E2}" destId="{BC6FF31E-2311-4513-A285-C75CEA068944}" srcOrd="6" destOrd="0" presId="urn:microsoft.com/office/officeart/2005/8/layout/radial5"/>
    <dgm:cxn modelId="{52DD5498-E16D-4BD8-B402-274CE9C7DA71}" type="presParOf" srcId="{E3A75880-5CFC-40B0-9562-4AC66029B8E2}" destId="{4E5A29C7-129F-495F-983C-B968A098A7DA}" srcOrd="7" destOrd="0" presId="urn:microsoft.com/office/officeart/2005/8/layout/radial5"/>
    <dgm:cxn modelId="{FA99B444-4701-4896-8AB7-74EAE26235F1}" type="presParOf" srcId="{4E5A29C7-129F-495F-983C-B968A098A7DA}" destId="{0765BBE0-2523-4077-ACB9-869AE2AAD2C1}" srcOrd="0" destOrd="0" presId="urn:microsoft.com/office/officeart/2005/8/layout/radial5"/>
    <dgm:cxn modelId="{57759FC2-C983-4AF3-A2F0-DD9CD38FD67B}" type="presParOf" srcId="{E3A75880-5CFC-40B0-9562-4AC66029B8E2}" destId="{383F9D73-B407-449F-A182-B5D46AA48298}" srcOrd="8" destOrd="0" presId="urn:microsoft.com/office/officeart/2005/8/layout/radial5"/>
    <dgm:cxn modelId="{513FD94C-B5E1-4BA4-A821-D0B871424851}" type="presParOf" srcId="{E3A75880-5CFC-40B0-9562-4AC66029B8E2}" destId="{3049E67B-E7F2-42A3-90C0-E8910DB6D893}" srcOrd="9" destOrd="0" presId="urn:microsoft.com/office/officeart/2005/8/layout/radial5"/>
    <dgm:cxn modelId="{67FAE43C-A637-4505-A332-548644E9C11B}" type="presParOf" srcId="{3049E67B-E7F2-42A3-90C0-E8910DB6D893}" destId="{39F9F828-6F46-4D4F-991B-F338F0B3E10A}" srcOrd="0" destOrd="0" presId="urn:microsoft.com/office/officeart/2005/8/layout/radial5"/>
    <dgm:cxn modelId="{847D87F5-AB57-49DD-96F5-6BCCD3034557}" type="presParOf" srcId="{E3A75880-5CFC-40B0-9562-4AC66029B8E2}" destId="{5D2B76A1-FE55-496E-A909-B310D3FB9C49}" srcOrd="10" destOrd="0" presId="urn:microsoft.com/office/officeart/2005/8/layout/radial5"/>
    <dgm:cxn modelId="{93AC2459-0420-4862-8EA8-5365442EEC4F}" type="presParOf" srcId="{E3A75880-5CFC-40B0-9562-4AC66029B8E2}" destId="{72D4F049-CFE5-4C6D-9C1E-1E11D69AD2A2}" srcOrd="11" destOrd="0" presId="urn:microsoft.com/office/officeart/2005/8/layout/radial5"/>
    <dgm:cxn modelId="{0193E0DD-5480-4C24-B3B0-931EB4DA7AB4}" type="presParOf" srcId="{72D4F049-CFE5-4C6D-9C1E-1E11D69AD2A2}" destId="{9EDCC100-4D46-4568-BA1D-29CADCCED1CC}" srcOrd="0" destOrd="0" presId="urn:microsoft.com/office/officeart/2005/8/layout/radial5"/>
    <dgm:cxn modelId="{D6738F42-9342-4301-A3CA-901EADE05304}" type="presParOf" srcId="{E3A75880-5CFC-40B0-9562-4AC66029B8E2}" destId="{0A936A07-CD92-4D43-A9D2-D03674002DAC}" srcOrd="12"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C7CE71-C863-4C2F-8138-0899EACB557E}">
      <dsp:nvSpPr>
        <dsp:cNvPr id="0" name=""/>
        <dsp:cNvSpPr/>
      </dsp:nvSpPr>
      <dsp:spPr>
        <a:xfrm>
          <a:off x="3320401" y="2105955"/>
          <a:ext cx="1503128" cy="1503128"/>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rtl="1">
            <a:lnSpc>
              <a:spcPct val="90000"/>
            </a:lnSpc>
            <a:spcBef>
              <a:spcPct val="0"/>
            </a:spcBef>
            <a:spcAft>
              <a:spcPct val="35000"/>
            </a:spcAft>
          </a:pPr>
          <a:r>
            <a:rPr lang="ar-JO" sz="3600" kern="1200" dirty="0" smtClean="0"/>
            <a:t>أنا أنتمي</a:t>
          </a:r>
          <a:endParaRPr lang="he-IL" sz="3600" kern="1200" dirty="0"/>
        </a:p>
      </dsp:txBody>
      <dsp:txXfrm>
        <a:off x="3540529" y="2326083"/>
        <a:ext cx="1062872" cy="1062872"/>
      </dsp:txXfrm>
    </dsp:sp>
    <dsp:sp modelId="{6B795A50-2F3A-497E-8095-C378FB6165AF}">
      <dsp:nvSpPr>
        <dsp:cNvPr id="0" name=""/>
        <dsp:cNvSpPr/>
      </dsp:nvSpPr>
      <dsp:spPr>
        <a:xfrm rot="16200000">
          <a:off x="3912877" y="1559262"/>
          <a:ext cx="318176" cy="511063"/>
        </a:xfrm>
        <a:prstGeom prst="righ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022350" rtl="1">
            <a:lnSpc>
              <a:spcPct val="90000"/>
            </a:lnSpc>
            <a:spcBef>
              <a:spcPct val="0"/>
            </a:spcBef>
            <a:spcAft>
              <a:spcPct val="35000"/>
            </a:spcAft>
          </a:pPr>
          <a:endParaRPr lang="he-IL" sz="2300" kern="1200"/>
        </a:p>
      </dsp:txBody>
      <dsp:txXfrm>
        <a:off x="3960604" y="1709202"/>
        <a:ext cx="222723" cy="306637"/>
      </dsp:txXfrm>
    </dsp:sp>
    <dsp:sp modelId="{F28D6DEE-CBFB-466E-BAC1-8086D35F59F8}">
      <dsp:nvSpPr>
        <dsp:cNvPr id="0" name=""/>
        <dsp:cNvSpPr/>
      </dsp:nvSpPr>
      <dsp:spPr>
        <a:xfrm>
          <a:off x="3320401" y="2495"/>
          <a:ext cx="1503128" cy="1503128"/>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rtl="1">
            <a:lnSpc>
              <a:spcPct val="90000"/>
            </a:lnSpc>
            <a:spcBef>
              <a:spcPct val="0"/>
            </a:spcBef>
            <a:spcAft>
              <a:spcPct val="35000"/>
            </a:spcAft>
          </a:pPr>
          <a:r>
            <a:rPr lang="ar-JO" sz="2700" kern="1200" dirty="0" smtClean="0"/>
            <a:t>للعائلة</a:t>
          </a:r>
          <a:endParaRPr lang="he-IL" sz="2700" kern="1200" dirty="0"/>
        </a:p>
      </dsp:txBody>
      <dsp:txXfrm>
        <a:off x="3540529" y="222623"/>
        <a:ext cx="1062872" cy="1062872"/>
      </dsp:txXfrm>
    </dsp:sp>
    <dsp:sp modelId="{A522BE94-7333-44DD-A77A-EA198CC06380}">
      <dsp:nvSpPr>
        <dsp:cNvPr id="0" name=""/>
        <dsp:cNvSpPr/>
      </dsp:nvSpPr>
      <dsp:spPr>
        <a:xfrm rot="19800000">
          <a:off x="4815904" y="2080625"/>
          <a:ext cx="318176" cy="511063"/>
        </a:xfrm>
        <a:prstGeom prst="rightArrow">
          <a:avLst>
            <a:gd name="adj1" fmla="val 60000"/>
            <a:gd name="adj2" fmla="val 5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022350" rtl="1">
            <a:lnSpc>
              <a:spcPct val="90000"/>
            </a:lnSpc>
            <a:spcBef>
              <a:spcPct val="0"/>
            </a:spcBef>
            <a:spcAft>
              <a:spcPct val="35000"/>
            </a:spcAft>
          </a:pPr>
          <a:endParaRPr lang="he-IL" sz="2300" kern="1200"/>
        </a:p>
      </dsp:txBody>
      <dsp:txXfrm>
        <a:off x="4822298" y="2206701"/>
        <a:ext cx="222723" cy="306637"/>
      </dsp:txXfrm>
    </dsp:sp>
    <dsp:sp modelId="{31B8CC60-9AA2-401A-B20E-C2ECD05DC60F}">
      <dsp:nvSpPr>
        <dsp:cNvPr id="0" name=""/>
        <dsp:cNvSpPr/>
      </dsp:nvSpPr>
      <dsp:spPr>
        <a:xfrm>
          <a:off x="5142052" y="1054225"/>
          <a:ext cx="1503128" cy="1503128"/>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rtl="1">
            <a:lnSpc>
              <a:spcPct val="90000"/>
            </a:lnSpc>
            <a:spcBef>
              <a:spcPct val="0"/>
            </a:spcBef>
            <a:spcAft>
              <a:spcPct val="35000"/>
            </a:spcAft>
          </a:pPr>
          <a:r>
            <a:rPr lang="ar-JO" sz="2700" kern="1200" dirty="0" smtClean="0"/>
            <a:t>للدّورات الرّياضية</a:t>
          </a:r>
          <a:endParaRPr lang="he-IL" sz="2700" kern="1200" dirty="0"/>
        </a:p>
      </dsp:txBody>
      <dsp:txXfrm>
        <a:off x="5362180" y="1274353"/>
        <a:ext cx="1062872" cy="1062872"/>
      </dsp:txXfrm>
    </dsp:sp>
    <dsp:sp modelId="{D4C7CF86-BB7F-44C1-9B92-7D8A45080916}">
      <dsp:nvSpPr>
        <dsp:cNvPr id="0" name=""/>
        <dsp:cNvSpPr/>
      </dsp:nvSpPr>
      <dsp:spPr>
        <a:xfrm rot="1800000">
          <a:off x="4815904" y="3123350"/>
          <a:ext cx="318176" cy="511063"/>
        </a:xfrm>
        <a:prstGeom prst="rightArrow">
          <a:avLst>
            <a:gd name="adj1" fmla="val 60000"/>
            <a:gd name="adj2" fmla="val 5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022350" rtl="1">
            <a:lnSpc>
              <a:spcPct val="90000"/>
            </a:lnSpc>
            <a:spcBef>
              <a:spcPct val="0"/>
            </a:spcBef>
            <a:spcAft>
              <a:spcPct val="35000"/>
            </a:spcAft>
          </a:pPr>
          <a:endParaRPr lang="he-IL" sz="2300" kern="1200"/>
        </a:p>
      </dsp:txBody>
      <dsp:txXfrm>
        <a:off x="4822298" y="3201700"/>
        <a:ext cx="222723" cy="306637"/>
      </dsp:txXfrm>
    </dsp:sp>
    <dsp:sp modelId="{BC6FF31E-2311-4513-A285-C75CEA068944}">
      <dsp:nvSpPr>
        <dsp:cNvPr id="0" name=""/>
        <dsp:cNvSpPr/>
      </dsp:nvSpPr>
      <dsp:spPr>
        <a:xfrm>
          <a:off x="5142052" y="3157686"/>
          <a:ext cx="1503128" cy="1503128"/>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rtl="1">
            <a:lnSpc>
              <a:spcPct val="90000"/>
            </a:lnSpc>
            <a:spcBef>
              <a:spcPct val="0"/>
            </a:spcBef>
            <a:spcAft>
              <a:spcPct val="35000"/>
            </a:spcAft>
          </a:pPr>
          <a:r>
            <a:rPr lang="ar-JO" sz="2700" kern="1200" dirty="0" smtClean="0"/>
            <a:t>للنّوادي</a:t>
          </a:r>
          <a:endParaRPr lang="he-IL" sz="2700" kern="1200" dirty="0"/>
        </a:p>
      </dsp:txBody>
      <dsp:txXfrm>
        <a:off x="5362180" y="3377814"/>
        <a:ext cx="1062872" cy="1062872"/>
      </dsp:txXfrm>
    </dsp:sp>
    <dsp:sp modelId="{4E5A29C7-129F-495F-983C-B968A098A7DA}">
      <dsp:nvSpPr>
        <dsp:cNvPr id="0" name=""/>
        <dsp:cNvSpPr/>
      </dsp:nvSpPr>
      <dsp:spPr>
        <a:xfrm rot="5400000">
          <a:off x="3912877" y="3644713"/>
          <a:ext cx="318176" cy="511063"/>
        </a:xfrm>
        <a:prstGeom prst="rightArrow">
          <a:avLst>
            <a:gd name="adj1" fmla="val 60000"/>
            <a:gd name="adj2" fmla="val 5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022350" rtl="1">
            <a:lnSpc>
              <a:spcPct val="90000"/>
            </a:lnSpc>
            <a:spcBef>
              <a:spcPct val="0"/>
            </a:spcBef>
            <a:spcAft>
              <a:spcPct val="35000"/>
            </a:spcAft>
          </a:pPr>
          <a:endParaRPr lang="he-IL" sz="2300" kern="1200"/>
        </a:p>
      </dsp:txBody>
      <dsp:txXfrm>
        <a:off x="3960604" y="3699200"/>
        <a:ext cx="222723" cy="306637"/>
      </dsp:txXfrm>
    </dsp:sp>
    <dsp:sp modelId="{383F9D73-B407-449F-A182-B5D46AA48298}">
      <dsp:nvSpPr>
        <dsp:cNvPr id="0" name=""/>
        <dsp:cNvSpPr/>
      </dsp:nvSpPr>
      <dsp:spPr>
        <a:xfrm>
          <a:off x="3320401" y="4209416"/>
          <a:ext cx="1503128" cy="1503128"/>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rtl="1">
            <a:lnSpc>
              <a:spcPct val="90000"/>
            </a:lnSpc>
            <a:spcBef>
              <a:spcPct val="0"/>
            </a:spcBef>
            <a:spcAft>
              <a:spcPct val="35000"/>
            </a:spcAft>
          </a:pPr>
          <a:r>
            <a:rPr lang="ar-JO" sz="2700" kern="1200" dirty="0" smtClean="0"/>
            <a:t>للصّف</a:t>
          </a:r>
          <a:endParaRPr lang="he-IL" sz="2700" kern="1200" dirty="0"/>
        </a:p>
      </dsp:txBody>
      <dsp:txXfrm>
        <a:off x="3540529" y="4429544"/>
        <a:ext cx="1062872" cy="1062872"/>
      </dsp:txXfrm>
    </dsp:sp>
    <dsp:sp modelId="{3049E67B-E7F2-42A3-90C0-E8910DB6D893}">
      <dsp:nvSpPr>
        <dsp:cNvPr id="0" name=""/>
        <dsp:cNvSpPr/>
      </dsp:nvSpPr>
      <dsp:spPr>
        <a:xfrm rot="9000000">
          <a:off x="3009851" y="3123350"/>
          <a:ext cx="318176" cy="511063"/>
        </a:xfrm>
        <a:prstGeom prst="rightArrow">
          <a:avLst>
            <a:gd name="adj1" fmla="val 60000"/>
            <a:gd name="adj2" fmla="val 5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022350" rtl="1">
            <a:lnSpc>
              <a:spcPct val="90000"/>
            </a:lnSpc>
            <a:spcBef>
              <a:spcPct val="0"/>
            </a:spcBef>
            <a:spcAft>
              <a:spcPct val="35000"/>
            </a:spcAft>
          </a:pPr>
          <a:endParaRPr lang="he-IL" sz="2300" kern="1200"/>
        </a:p>
      </dsp:txBody>
      <dsp:txXfrm rot="10800000">
        <a:off x="3098910" y="3201700"/>
        <a:ext cx="222723" cy="306637"/>
      </dsp:txXfrm>
    </dsp:sp>
    <dsp:sp modelId="{5D2B76A1-FE55-496E-A909-B310D3FB9C49}">
      <dsp:nvSpPr>
        <dsp:cNvPr id="0" name=""/>
        <dsp:cNvSpPr/>
      </dsp:nvSpPr>
      <dsp:spPr>
        <a:xfrm>
          <a:off x="1498751" y="3157686"/>
          <a:ext cx="1503128" cy="1503128"/>
        </a:xfrm>
        <a:prstGeom prst="ellips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rtl="1">
            <a:lnSpc>
              <a:spcPct val="90000"/>
            </a:lnSpc>
            <a:spcBef>
              <a:spcPct val="0"/>
            </a:spcBef>
            <a:spcAft>
              <a:spcPct val="35000"/>
            </a:spcAft>
          </a:pPr>
          <a:r>
            <a:rPr lang="ar-JO" sz="2700" kern="1200" dirty="0" smtClean="0"/>
            <a:t>للقرية</a:t>
          </a:r>
          <a:endParaRPr lang="he-IL" sz="2700" kern="1200" dirty="0"/>
        </a:p>
      </dsp:txBody>
      <dsp:txXfrm>
        <a:off x="1718879" y="3377814"/>
        <a:ext cx="1062872" cy="1062872"/>
      </dsp:txXfrm>
    </dsp:sp>
    <dsp:sp modelId="{72D4F049-CFE5-4C6D-9C1E-1E11D69AD2A2}">
      <dsp:nvSpPr>
        <dsp:cNvPr id="0" name=""/>
        <dsp:cNvSpPr/>
      </dsp:nvSpPr>
      <dsp:spPr>
        <a:xfrm rot="12600000">
          <a:off x="3009851" y="2080625"/>
          <a:ext cx="318176" cy="511063"/>
        </a:xfrm>
        <a:prstGeom prst="righ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022350" rtl="1">
            <a:lnSpc>
              <a:spcPct val="90000"/>
            </a:lnSpc>
            <a:spcBef>
              <a:spcPct val="0"/>
            </a:spcBef>
            <a:spcAft>
              <a:spcPct val="35000"/>
            </a:spcAft>
          </a:pPr>
          <a:endParaRPr lang="he-IL" sz="2300" kern="1200"/>
        </a:p>
      </dsp:txBody>
      <dsp:txXfrm rot="10800000">
        <a:off x="3098910" y="2206701"/>
        <a:ext cx="222723" cy="306637"/>
      </dsp:txXfrm>
    </dsp:sp>
    <dsp:sp modelId="{0A936A07-CD92-4D43-A9D2-D03674002DAC}">
      <dsp:nvSpPr>
        <dsp:cNvPr id="0" name=""/>
        <dsp:cNvSpPr/>
      </dsp:nvSpPr>
      <dsp:spPr>
        <a:xfrm>
          <a:off x="1498751" y="1054225"/>
          <a:ext cx="1503128" cy="1503128"/>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rtl="1">
            <a:lnSpc>
              <a:spcPct val="90000"/>
            </a:lnSpc>
            <a:spcBef>
              <a:spcPct val="0"/>
            </a:spcBef>
            <a:spcAft>
              <a:spcPct val="35000"/>
            </a:spcAft>
          </a:pPr>
          <a:r>
            <a:rPr lang="ar-JO" sz="2700" kern="1200" dirty="0" smtClean="0"/>
            <a:t>للمدرسة</a:t>
          </a:r>
          <a:endParaRPr lang="he-IL" sz="2700" kern="1200" dirty="0"/>
        </a:p>
      </dsp:txBody>
      <dsp:txXfrm>
        <a:off x="1718879" y="1274353"/>
        <a:ext cx="1062872" cy="1062872"/>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C529A468-EE24-4E4E-B25D-FF388DE37C01}" type="datetimeFigureOut">
              <a:rPr lang="he-IL" smtClean="0"/>
              <a:pPr/>
              <a:t>כ"ה/אלול/תש"פ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E7C99E3-BA56-4985-8785-E5D2DA178E94}"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529A468-EE24-4E4E-B25D-FF388DE37C01}" type="datetimeFigureOut">
              <a:rPr lang="he-IL" smtClean="0"/>
              <a:pPr/>
              <a:t>כ"ה/אלול/תש"פ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E7C99E3-BA56-4985-8785-E5D2DA178E94}"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529A468-EE24-4E4E-B25D-FF388DE37C01}" type="datetimeFigureOut">
              <a:rPr lang="he-IL" smtClean="0"/>
              <a:pPr/>
              <a:t>כ"ה/אלול/תש"פ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E7C99E3-BA56-4985-8785-E5D2DA178E94}"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529A468-EE24-4E4E-B25D-FF388DE37C01}" type="datetimeFigureOut">
              <a:rPr lang="he-IL" smtClean="0"/>
              <a:pPr/>
              <a:t>כ"ה/אלול/תש"פ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E7C99E3-BA56-4985-8785-E5D2DA178E94}"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C529A468-EE24-4E4E-B25D-FF388DE37C01}" type="datetimeFigureOut">
              <a:rPr lang="he-IL" smtClean="0"/>
              <a:pPr/>
              <a:t>כ"ה/אלול/תש"פ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BE7C99E3-BA56-4985-8785-E5D2DA178E94}"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C529A468-EE24-4E4E-B25D-FF388DE37C01}" type="datetimeFigureOut">
              <a:rPr lang="he-IL" smtClean="0"/>
              <a:pPr/>
              <a:t>כ"ה/אלול/תש"פ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BE7C99E3-BA56-4985-8785-E5D2DA178E94}"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C529A468-EE24-4E4E-B25D-FF388DE37C01}" type="datetimeFigureOut">
              <a:rPr lang="he-IL" smtClean="0"/>
              <a:pPr/>
              <a:t>כ"ה/אלול/תש"פ</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BE7C99E3-BA56-4985-8785-E5D2DA178E94}"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C529A468-EE24-4E4E-B25D-FF388DE37C01}" type="datetimeFigureOut">
              <a:rPr lang="he-IL" smtClean="0"/>
              <a:pPr/>
              <a:t>כ"ה/אלול/תש"פ</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BE7C99E3-BA56-4985-8785-E5D2DA178E94}"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C529A468-EE24-4E4E-B25D-FF388DE37C01}" type="datetimeFigureOut">
              <a:rPr lang="he-IL" smtClean="0"/>
              <a:pPr/>
              <a:t>כ"ה/אלול/תש"פ</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BE7C99E3-BA56-4985-8785-E5D2DA178E94}"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C529A468-EE24-4E4E-B25D-FF388DE37C01}" type="datetimeFigureOut">
              <a:rPr lang="he-IL" smtClean="0"/>
              <a:pPr/>
              <a:t>כ"ה/אלול/תש"פ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BE7C99E3-BA56-4985-8785-E5D2DA178E94}"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C529A468-EE24-4E4E-B25D-FF388DE37C01}" type="datetimeFigureOut">
              <a:rPr lang="he-IL" smtClean="0"/>
              <a:pPr/>
              <a:t>כ"ה/אלול/תש"פ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BE7C99E3-BA56-4985-8785-E5D2DA178E94}"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529A468-EE24-4E4E-B25D-FF388DE37C01}" type="datetimeFigureOut">
              <a:rPr lang="he-IL" smtClean="0"/>
              <a:pPr/>
              <a:t>כ"ה/אלול/תש"פ</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E7C99E3-BA56-4985-8785-E5D2DA178E94}"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מעוגל 3"/>
          <p:cNvSpPr/>
          <p:nvPr/>
        </p:nvSpPr>
        <p:spPr>
          <a:xfrm>
            <a:off x="0" y="0"/>
            <a:ext cx="9144000" cy="6858000"/>
          </a:xfrm>
          <a:prstGeom prst="roundRect">
            <a:avLst/>
          </a:prstGeom>
        </p:spPr>
        <p:style>
          <a:lnRef idx="3">
            <a:schemeClr val="lt1"/>
          </a:lnRef>
          <a:fillRef idx="1">
            <a:schemeClr val="accent5"/>
          </a:fillRef>
          <a:effectRef idx="1">
            <a:schemeClr val="accent5"/>
          </a:effectRef>
          <a:fontRef idx="minor">
            <a:schemeClr val="lt1"/>
          </a:fontRef>
        </p:style>
        <p:txBody>
          <a:bodyPr rtlCol="1"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he-IL"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מלבן 5"/>
          <p:cNvSpPr/>
          <p:nvPr/>
        </p:nvSpPr>
        <p:spPr>
          <a:xfrm>
            <a:off x="1214414" y="642918"/>
            <a:ext cx="684354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JO" sz="5400" b="1" dirty="0" smtClean="0">
                <a:ln w="11430"/>
                <a:solidFill>
                  <a:srgbClr val="FF0000"/>
                </a:solidFill>
                <a:effectLst>
                  <a:glow rad="228600">
                    <a:schemeClr val="accent5">
                      <a:satMod val="175000"/>
                      <a:alpha val="40000"/>
                    </a:schemeClr>
                  </a:glow>
                  <a:outerShdw blurRad="50800" dist="39000" dir="5460000" algn="tl">
                    <a:srgbClr val="000000">
                      <a:alpha val="38000"/>
                    </a:srgbClr>
                  </a:outerShdw>
                </a:effectLst>
              </a:rPr>
              <a:t>نَحنُ نَنتَمي لِمَجموعاتٍ مُختَلِفَةٍ</a:t>
            </a:r>
            <a:endParaRPr lang="he-IL" sz="5400" b="1" cap="none" spc="0" dirty="0">
              <a:ln w="11430"/>
              <a:solidFill>
                <a:srgbClr val="FF0000"/>
              </a:solidFill>
              <a:effectLst>
                <a:glow rad="228600">
                  <a:schemeClr val="accent5">
                    <a:satMod val="175000"/>
                    <a:alpha val="40000"/>
                  </a:schemeClr>
                </a:glow>
                <a:outerShdw blurRad="50800" dist="39000" dir="5460000" algn="tl">
                  <a:srgbClr val="000000">
                    <a:alpha val="38000"/>
                  </a:srgbClr>
                </a:outerShdw>
              </a:effectLst>
            </a:endParaRPr>
          </a:p>
        </p:txBody>
      </p:sp>
      <p:sp>
        <p:nvSpPr>
          <p:cNvPr id="7" name="TextBox 6"/>
          <p:cNvSpPr txBox="1"/>
          <p:nvPr/>
        </p:nvSpPr>
        <p:spPr>
          <a:xfrm>
            <a:off x="4000464" y="1714488"/>
            <a:ext cx="5143536" cy="5170646"/>
          </a:xfrm>
          <a:prstGeom prst="rect">
            <a:avLst/>
          </a:prstGeom>
          <a:noFill/>
        </p:spPr>
        <p:txBody>
          <a:bodyPr wrap="square" rtlCol="1">
            <a:spAutoFit/>
          </a:bodyPr>
          <a:lstStyle/>
          <a:p>
            <a:pPr algn="ctr">
              <a:lnSpc>
                <a:spcPct val="150000"/>
              </a:lnSpc>
            </a:pPr>
            <a:r>
              <a:rPr lang="ar-JO" sz="4400" b="1" dirty="0" smtClean="0">
                <a:latin typeface="Traditional Arabic" pitchFamily="18" charset="-78"/>
                <a:cs typeface="Traditional Arabic" pitchFamily="18" charset="-78"/>
              </a:rPr>
              <a:t>كُلّ واحِد مِنّا يَنتَمي لعدَّة مَجموعات. مثلًا: يُمكِن أَن نَنتَمي لمَجموعَة العائِلَة، لمَجموعَة الصَّف، ولمَجموعَة الدَّوراتِ الرِّياضِيَّة.</a:t>
            </a:r>
            <a:endParaRPr lang="he-IL" sz="4400" b="1" dirty="0">
              <a:latin typeface="Traditional Arabic" pitchFamily="18" charset="-78"/>
            </a:endParaRPr>
          </a:p>
        </p:txBody>
      </p:sp>
      <p:pic>
        <p:nvPicPr>
          <p:cNvPr id="9" name="תמונה 8" descr="ללא שם.jpg"/>
          <p:cNvPicPr>
            <a:picLocks noChangeAspect="1"/>
          </p:cNvPicPr>
          <p:nvPr/>
        </p:nvPicPr>
        <p:blipFill>
          <a:blip r:embed="rId2"/>
          <a:stretch>
            <a:fillRect/>
          </a:stretch>
        </p:blipFill>
        <p:spPr>
          <a:xfrm rot="20732608">
            <a:off x="328460" y="3333836"/>
            <a:ext cx="3742966" cy="3106131"/>
          </a:xfrm>
          <a:prstGeom prst="rect">
            <a:avLst/>
          </a:prstGeom>
          <a:ln>
            <a:noFill/>
          </a:ln>
          <a:effectLst>
            <a:softEdge rad="1125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מעוגל 1"/>
          <p:cNvSpPr/>
          <p:nvPr/>
        </p:nvSpPr>
        <p:spPr>
          <a:xfrm>
            <a:off x="0" y="0"/>
            <a:ext cx="9144000" cy="6858000"/>
          </a:xfrm>
          <a:prstGeom prst="roundRect">
            <a:avLst/>
          </a:prstGeom>
        </p:spPr>
        <p:style>
          <a:lnRef idx="3">
            <a:schemeClr val="lt1"/>
          </a:lnRef>
          <a:fillRef idx="1">
            <a:schemeClr val="accent5"/>
          </a:fillRef>
          <a:effectRef idx="1">
            <a:schemeClr val="accent5"/>
          </a:effectRef>
          <a:fontRef idx="minor">
            <a:schemeClr val="lt1"/>
          </a:fontRef>
        </p:style>
        <p:txBody>
          <a:bodyPr rtlCol="1"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he-IL"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aphicFrame>
        <p:nvGraphicFramePr>
          <p:cNvPr id="3" name="דיאגרמה 2"/>
          <p:cNvGraphicFramePr/>
          <p:nvPr/>
        </p:nvGraphicFramePr>
        <p:xfrm>
          <a:off x="642910" y="500042"/>
          <a:ext cx="8143932" cy="5715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מעוגל 1"/>
          <p:cNvSpPr/>
          <p:nvPr/>
        </p:nvSpPr>
        <p:spPr>
          <a:xfrm>
            <a:off x="0" y="0"/>
            <a:ext cx="9144000" cy="6858000"/>
          </a:xfrm>
          <a:prstGeom prst="roundRect">
            <a:avLst/>
          </a:prstGeom>
        </p:spPr>
        <p:style>
          <a:lnRef idx="3">
            <a:schemeClr val="lt1"/>
          </a:lnRef>
          <a:fillRef idx="1">
            <a:schemeClr val="accent5"/>
          </a:fillRef>
          <a:effectRef idx="1">
            <a:schemeClr val="accent5"/>
          </a:effectRef>
          <a:fontRef idx="minor">
            <a:schemeClr val="lt1"/>
          </a:fontRef>
        </p:style>
        <p:txBody>
          <a:bodyPr rtlCol="1"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he-IL"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מלבן 2"/>
          <p:cNvSpPr/>
          <p:nvPr/>
        </p:nvSpPr>
        <p:spPr>
          <a:xfrm>
            <a:off x="1928794" y="642918"/>
            <a:ext cx="4891084"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JO" sz="5400" b="1" cap="none" spc="0" dirty="0" smtClean="0">
                <a:ln w="11430"/>
                <a:solidFill>
                  <a:srgbClr val="FF0000"/>
                </a:solidFill>
                <a:effectLst>
                  <a:glow rad="228600">
                    <a:schemeClr val="accent5">
                      <a:satMod val="175000"/>
                      <a:alpha val="40000"/>
                    </a:schemeClr>
                  </a:glow>
                  <a:outerShdw blurRad="50800" dist="39000" dir="5460000" algn="tl">
                    <a:srgbClr val="000000">
                      <a:alpha val="38000"/>
                    </a:srgbClr>
                  </a:outerShdw>
                </a:effectLst>
              </a:rPr>
              <a:t>ألأدوار في المجموعة</a:t>
            </a:r>
            <a:endParaRPr lang="he-IL" sz="5400" b="1" cap="none" spc="0" dirty="0">
              <a:ln w="11430"/>
              <a:solidFill>
                <a:srgbClr val="FF0000"/>
              </a:solidFill>
              <a:effectLst>
                <a:glow rad="228600">
                  <a:schemeClr val="accent5">
                    <a:satMod val="175000"/>
                    <a:alpha val="40000"/>
                  </a:schemeClr>
                </a:glow>
                <a:outerShdw blurRad="50800" dist="39000" dir="5460000" algn="tl">
                  <a:srgbClr val="000000">
                    <a:alpha val="38000"/>
                  </a:srgbClr>
                </a:outerShdw>
              </a:effectLst>
            </a:endParaRPr>
          </a:p>
        </p:txBody>
      </p:sp>
      <p:sp>
        <p:nvSpPr>
          <p:cNvPr id="4" name="כוכב עם 7 פינות 3"/>
          <p:cNvSpPr/>
          <p:nvPr/>
        </p:nvSpPr>
        <p:spPr>
          <a:xfrm>
            <a:off x="714348" y="285728"/>
            <a:ext cx="7643866" cy="1571636"/>
          </a:xfrm>
          <a:prstGeom prst="star7">
            <a:avLst/>
          </a:prstGeom>
          <a:noFill/>
          <a:ln w="76200"/>
          <a:effectLst>
            <a:glow rad="228600">
              <a:schemeClr val="accent2">
                <a:satMod val="175000"/>
                <a:alpha val="40000"/>
              </a:schemeClr>
            </a:glow>
          </a:effectLst>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rtlCol="1" anchor="ctr"/>
          <a:lstStyle/>
          <a:p>
            <a:pPr algn="ctr"/>
            <a:endParaRPr lang="he-IL">
              <a:effectLst>
                <a:glow rad="228600">
                  <a:schemeClr val="accent2">
                    <a:satMod val="175000"/>
                    <a:alpha val="40000"/>
                  </a:schemeClr>
                </a:glow>
              </a:effectLst>
            </a:endParaRPr>
          </a:p>
        </p:txBody>
      </p:sp>
      <p:sp>
        <p:nvSpPr>
          <p:cNvPr id="5" name="TextBox 4"/>
          <p:cNvSpPr txBox="1"/>
          <p:nvPr/>
        </p:nvSpPr>
        <p:spPr>
          <a:xfrm>
            <a:off x="285720" y="2143116"/>
            <a:ext cx="8858280" cy="3785652"/>
          </a:xfrm>
          <a:prstGeom prst="rect">
            <a:avLst/>
          </a:prstGeom>
          <a:noFill/>
        </p:spPr>
        <p:txBody>
          <a:bodyPr wrap="square" rtlCol="1">
            <a:spAutoFit/>
          </a:bodyPr>
          <a:lstStyle/>
          <a:p>
            <a:pPr>
              <a:lnSpc>
                <a:spcPct val="150000"/>
              </a:lnSpc>
            </a:pPr>
            <a:r>
              <a:rPr lang="ar-JO" sz="3200" b="1" dirty="0" smtClean="0">
                <a:latin typeface="Traditional Arabic" pitchFamily="18" charset="-78"/>
                <a:cs typeface="Traditional Arabic" pitchFamily="18" charset="-78"/>
              </a:rPr>
              <a:t>في كُلّ مَجموعَة نَنتَمي إلَيها لَدَينا دَور أَو أَدوار مُختَلِفَة. مَثَلًا، في عائلتنا نَحنُ مسئولون عَن تَرتيب غُرفَتنا والمُساعدَة في أعمال البَيت. وفي الصَّف، نُشارِكُ في الدّروس ونحضّر الوظائف...</a:t>
            </a:r>
          </a:p>
          <a:p>
            <a:pPr>
              <a:lnSpc>
                <a:spcPct val="150000"/>
              </a:lnSpc>
            </a:pPr>
            <a:r>
              <a:rPr lang="ar-JO" sz="3200" b="1" dirty="0" smtClean="0">
                <a:latin typeface="Traditional Arabic" pitchFamily="18" charset="-78"/>
                <a:cs typeface="Traditional Arabic" pitchFamily="18" charset="-78"/>
              </a:rPr>
              <a:t>يكون لكُلّ أَفراد المَجموعَة دَور مُشابِه، وأحيانًا تَكون لبَعضنا أدوار مميّزَة في المَجموعَة.</a:t>
            </a:r>
            <a:endParaRPr lang="he-IL" sz="3200" b="1" dirty="0">
              <a:latin typeface="Traditional Arabic"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מעוגל 1"/>
          <p:cNvSpPr/>
          <p:nvPr/>
        </p:nvSpPr>
        <p:spPr>
          <a:xfrm>
            <a:off x="0" y="0"/>
            <a:ext cx="9144000" cy="6858000"/>
          </a:xfrm>
          <a:prstGeom prst="roundRect">
            <a:avLst/>
          </a:prstGeom>
        </p:spPr>
        <p:style>
          <a:lnRef idx="3">
            <a:schemeClr val="lt1"/>
          </a:lnRef>
          <a:fillRef idx="1">
            <a:schemeClr val="accent5"/>
          </a:fillRef>
          <a:effectRef idx="1">
            <a:schemeClr val="accent5"/>
          </a:effectRef>
          <a:fontRef idx="minor">
            <a:schemeClr val="lt1"/>
          </a:fontRef>
        </p:style>
        <p:txBody>
          <a:bodyPr rtlCol="1"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he-IL"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אליפסה 2"/>
          <p:cNvSpPr/>
          <p:nvPr/>
        </p:nvSpPr>
        <p:spPr>
          <a:xfrm>
            <a:off x="714348" y="0"/>
            <a:ext cx="7500990" cy="6858000"/>
          </a:xfrm>
          <a:prstGeom prst="ellips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 name="אליפסה 3"/>
          <p:cNvSpPr/>
          <p:nvPr/>
        </p:nvSpPr>
        <p:spPr>
          <a:xfrm>
            <a:off x="1214414" y="500042"/>
            <a:ext cx="6429420" cy="5786478"/>
          </a:xfrm>
          <a:prstGeom prst="ellipse">
            <a:avLst/>
          </a:prstGeom>
          <a:blipFill>
            <a:blip r:embed="rId3"/>
            <a:tile tx="0" ty="0" sx="100000" sy="100000" flip="none" algn="tl"/>
          </a:blipFill>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endParaRPr lang="he-IL"/>
          </a:p>
        </p:txBody>
      </p:sp>
      <p:sp>
        <p:nvSpPr>
          <p:cNvPr id="5" name="אליפסה 4"/>
          <p:cNvSpPr/>
          <p:nvPr/>
        </p:nvSpPr>
        <p:spPr>
          <a:xfrm>
            <a:off x="1785918" y="928670"/>
            <a:ext cx="5348326" cy="4857784"/>
          </a:xfrm>
          <a:prstGeom prst="ellipse">
            <a:avLst/>
          </a:prstGeom>
          <a:blipFill>
            <a:blip r:embed="rId4"/>
            <a:tile tx="0" ty="0" sx="100000" sy="100000" flip="none" algn="tl"/>
          </a:blipFill>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he-IL"/>
          </a:p>
        </p:txBody>
      </p:sp>
      <p:sp>
        <p:nvSpPr>
          <p:cNvPr id="6" name="אליפסה 5"/>
          <p:cNvSpPr/>
          <p:nvPr/>
        </p:nvSpPr>
        <p:spPr>
          <a:xfrm>
            <a:off x="2357422" y="1428736"/>
            <a:ext cx="4357718" cy="4000528"/>
          </a:xfrm>
          <a:prstGeom prst="ellipse">
            <a:avLst/>
          </a:prstGeom>
          <a:blipFill>
            <a:blip r:embed="rId5"/>
            <a:tile tx="0" ty="0" sx="100000" sy="100000" flip="none" algn="tl"/>
          </a:blipFill>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he-IL"/>
          </a:p>
        </p:txBody>
      </p:sp>
      <p:sp>
        <p:nvSpPr>
          <p:cNvPr id="7" name="אליפסה 6"/>
          <p:cNvSpPr/>
          <p:nvPr/>
        </p:nvSpPr>
        <p:spPr>
          <a:xfrm>
            <a:off x="2786050" y="1928802"/>
            <a:ext cx="3419500" cy="3009920"/>
          </a:xfrm>
          <a:prstGeom prst="ellipse">
            <a:avLst/>
          </a:prstGeom>
          <a:blipFill>
            <a:blip r:embed="rId6"/>
            <a:tile tx="0" ty="0" sx="100000" sy="100000" flip="none" algn="tl"/>
          </a:blipFill>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he-IL"/>
          </a:p>
        </p:txBody>
      </p:sp>
      <p:sp>
        <p:nvSpPr>
          <p:cNvPr id="8" name="אליפסה 7"/>
          <p:cNvSpPr/>
          <p:nvPr/>
        </p:nvSpPr>
        <p:spPr>
          <a:xfrm>
            <a:off x="3428992" y="2428868"/>
            <a:ext cx="2071702" cy="1928826"/>
          </a:xfrm>
          <a:prstGeom prst="ellipse">
            <a:avLst/>
          </a:prstGeom>
          <a:blipFill>
            <a:blip r:embed="rId7"/>
            <a:tile tx="0" ty="0" sx="100000" sy="100000" flip="none" algn="tl"/>
          </a:blipFill>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he-IL" b="1">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9" name="מלבן 8"/>
          <p:cNvSpPr/>
          <p:nvPr/>
        </p:nvSpPr>
        <p:spPr>
          <a:xfrm>
            <a:off x="4143372" y="3000372"/>
            <a:ext cx="710451"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JO"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أنا</a:t>
            </a:r>
            <a:endParaRPr lang="he-IL"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0" name="מלבן 9"/>
          <p:cNvSpPr/>
          <p:nvPr/>
        </p:nvSpPr>
        <p:spPr>
          <a:xfrm>
            <a:off x="3071802" y="2285992"/>
            <a:ext cx="2784738" cy="923330"/>
          </a:xfrm>
          <a:prstGeom prst="rect">
            <a:avLst/>
          </a:prstGeom>
          <a:noFill/>
        </p:spPr>
        <p:txBody>
          <a:bodyPr wrap="none" lIns="91440" tIns="45720" rIns="91440" bIns="45720">
            <a:prstTxWarp prst="textArchUp">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1" algn="ctr"/>
            <a:r>
              <a:rPr lang="ar-JO"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أولاد الصّف</a:t>
            </a:r>
            <a:endParaRPr lang="he-IL"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 name="מלבן 10"/>
          <p:cNvSpPr/>
          <p:nvPr/>
        </p:nvSpPr>
        <p:spPr>
          <a:xfrm>
            <a:off x="3071802" y="1785926"/>
            <a:ext cx="2784738" cy="923330"/>
          </a:xfrm>
          <a:prstGeom prst="rect">
            <a:avLst/>
          </a:prstGeom>
          <a:noFill/>
        </p:spPr>
        <p:txBody>
          <a:bodyPr wrap="none" lIns="91440" tIns="45720" rIns="91440" bIns="45720">
            <a:prstTxWarp prst="textArchUp">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1" algn="ctr"/>
            <a:r>
              <a:rPr lang="ar-JO"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أولاد المَدرسة</a:t>
            </a:r>
            <a:endParaRPr lang="he-IL"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2" name="מלבן 11"/>
          <p:cNvSpPr/>
          <p:nvPr/>
        </p:nvSpPr>
        <p:spPr>
          <a:xfrm>
            <a:off x="3071802" y="1285860"/>
            <a:ext cx="2784738" cy="923330"/>
          </a:xfrm>
          <a:prstGeom prst="rect">
            <a:avLst/>
          </a:prstGeom>
          <a:noFill/>
        </p:spPr>
        <p:txBody>
          <a:bodyPr wrap="none" lIns="91440" tIns="45720" rIns="91440" bIns="45720">
            <a:prstTxWarp prst="textArchUp">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1" algn="ctr"/>
            <a:r>
              <a:rPr lang="ar-JO"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سُكّان القَريَة</a:t>
            </a:r>
            <a:endParaRPr lang="he-IL"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3" name="מלבן 12"/>
          <p:cNvSpPr/>
          <p:nvPr/>
        </p:nvSpPr>
        <p:spPr>
          <a:xfrm>
            <a:off x="3000364" y="785794"/>
            <a:ext cx="2784738" cy="923330"/>
          </a:xfrm>
          <a:prstGeom prst="rect">
            <a:avLst/>
          </a:prstGeom>
          <a:noFill/>
        </p:spPr>
        <p:txBody>
          <a:bodyPr wrap="none" lIns="91440" tIns="45720" rIns="91440" bIns="45720">
            <a:prstTxWarp prst="textArchUp">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1" algn="ctr"/>
            <a:r>
              <a:rPr lang="ar-JO"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سُكّان الدّولة</a:t>
            </a:r>
            <a:endParaRPr lang="he-IL"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4" name="מלבן 13"/>
          <p:cNvSpPr/>
          <p:nvPr/>
        </p:nvSpPr>
        <p:spPr>
          <a:xfrm>
            <a:off x="3071802" y="285728"/>
            <a:ext cx="2784738" cy="923330"/>
          </a:xfrm>
          <a:prstGeom prst="rect">
            <a:avLst/>
          </a:prstGeom>
          <a:noFill/>
        </p:spPr>
        <p:txBody>
          <a:bodyPr wrap="none" lIns="91440" tIns="45720" rIns="91440" bIns="45720">
            <a:prstTxWarp prst="textArchUp">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1" algn="ctr"/>
            <a:r>
              <a:rPr lang="ar-JO"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سُكّان العالَم</a:t>
            </a:r>
            <a:endParaRPr lang="he-IL"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מעוגל 2"/>
          <p:cNvSpPr/>
          <p:nvPr/>
        </p:nvSpPr>
        <p:spPr>
          <a:xfrm>
            <a:off x="0" y="0"/>
            <a:ext cx="9144000" cy="6858000"/>
          </a:xfrm>
          <a:prstGeom prst="roundRect">
            <a:avLst/>
          </a:prstGeom>
        </p:spPr>
        <p:style>
          <a:lnRef idx="3">
            <a:schemeClr val="lt1"/>
          </a:lnRef>
          <a:fillRef idx="1">
            <a:schemeClr val="accent5"/>
          </a:fillRef>
          <a:effectRef idx="1">
            <a:schemeClr val="accent5"/>
          </a:effectRef>
          <a:fontRef idx="minor">
            <a:schemeClr val="lt1"/>
          </a:fontRef>
        </p:style>
        <p:txBody>
          <a:bodyPr rtlCol="1"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he-IL"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מלבן 5"/>
          <p:cNvSpPr/>
          <p:nvPr/>
        </p:nvSpPr>
        <p:spPr>
          <a:xfrm>
            <a:off x="1428728" y="642918"/>
            <a:ext cx="5450530" cy="138499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JO" sz="3600" b="1" cap="none" spc="0" dirty="0" smtClean="0">
                <a:ln w="11430"/>
                <a:solidFill>
                  <a:srgbClr val="FF0000"/>
                </a:solidFill>
                <a:effectLst>
                  <a:glow rad="228600">
                    <a:schemeClr val="accent5">
                      <a:satMod val="175000"/>
                      <a:alpha val="40000"/>
                    </a:schemeClr>
                  </a:glow>
                  <a:outerShdw blurRad="50800" dist="39000" dir="5460000" algn="tl">
                    <a:srgbClr val="000000">
                      <a:alpha val="38000"/>
                    </a:srgbClr>
                  </a:outerShdw>
                </a:effectLst>
              </a:rPr>
              <a:t>المجموعة الكَبيرَة من النّاس تُسَمّى </a:t>
            </a:r>
          </a:p>
          <a:p>
            <a:pPr algn="ctr"/>
            <a:r>
              <a:rPr lang="ar-JO" sz="4800" b="1" u="sng" cap="none" spc="0" dirty="0" smtClean="0">
                <a:ln w="11430"/>
                <a:solidFill>
                  <a:srgbClr val="FF0000"/>
                </a:solidFill>
                <a:effectLst>
                  <a:glow rad="228600">
                    <a:schemeClr val="accent5">
                      <a:satMod val="175000"/>
                      <a:alpha val="40000"/>
                    </a:schemeClr>
                  </a:glow>
                  <a:outerShdw blurRad="50800" dist="39000" dir="5460000" algn="tl">
                    <a:srgbClr val="000000">
                      <a:alpha val="38000"/>
                    </a:srgbClr>
                  </a:outerShdw>
                </a:effectLst>
              </a:rPr>
              <a:t>مُجتَمَعًا</a:t>
            </a:r>
            <a:endParaRPr lang="he-IL" sz="4800" b="1" u="sng" cap="none" spc="0" dirty="0">
              <a:ln w="11430"/>
              <a:solidFill>
                <a:srgbClr val="FF0000"/>
              </a:solidFill>
              <a:effectLst>
                <a:glow rad="228600">
                  <a:schemeClr val="accent5">
                    <a:satMod val="175000"/>
                    <a:alpha val="40000"/>
                  </a:schemeClr>
                </a:glow>
                <a:outerShdw blurRad="50800" dist="39000" dir="5460000" algn="tl">
                  <a:srgbClr val="000000">
                    <a:alpha val="38000"/>
                  </a:srgbClr>
                </a:outerShdw>
              </a:effectLst>
            </a:endParaRPr>
          </a:p>
        </p:txBody>
      </p:sp>
      <p:sp>
        <p:nvSpPr>
          <p:cNvPr id="8" name="TextBox 7"/>
          <p:cNvSpPr txBox="1"/>
          <p:nvPr/>
        </p:nvSpPr>
        <p:spPr>
          <a:xfrm>
            <a:off x="285720" y="2143116"/>
            <a:ext cx="8858280" cy="2308324"/>
          </a:xfrm>
          <a:prstGeom prst="rect">
            <a:avLst/>
          </a:prstGeom>
          <a:noFill/>
        </p:spPr>
        <p:txBody>
          <a:bodyPr wrap="square" rtlCol="1">
            <a:spAutoFit/>
          </a:bodyPr>
          <a:lstStyle/>
          <a:p>
            <a:pPr>
              <a:lnSpc>
                <a:spcPct val="150000"/>
              </a:lnSpc>
            </a:pPr>
            <a:r>
              <a:rPr lang="ar-JO" sz="3200" b="1" dirty="0" smtClean="0">
                <a:latin typeface="Traditional Arabic" pitchFamily="18" charset="-78"/>
                <a:cs typeface="Traditional Arabic" pitchFamily="18" charset="-78"/>
              </a:rPr>
              <a:t>في المُجتَمَع لا يَعرِف كُلّ واحِد جَميع الآخرين، لكِن لِجَميع الأفراد هُناك شَيء مُشتَرَك. مَثَلًا، لا يَعرِف جَميع سُكّان الدّولة بَعضَهم البَعض، لكِن بَيت كلّ واحِد من سُكّان الدَّولة هُوَ في إسرائيل، وَهُم يَشعُرون بانتِمائِهِم إلى هذا المَكان. </a:t>
            </a:r>
            <a:endParaRPr lang="he-IL" sz="3200" b="1" dirty="0">
              <a:latin typeface="Traditional Arabic" pitchFamily="18" charset="-78"/>
            </a:endParaRPr>
          </a:p>
        </p:txBody>
      </p:sp>
    </p:spTree>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1726</TotalTime>
  <Words>148</Words>
  <Application>Microsoft Office PowerPoint</Application>
  <PresentationFormat>‫הצגה על המסך (4:3)</PresentationFormat>
  <Paragraphs>21</Paragraphs>
  <Slides>5</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5</vt:i4>
      </vt:variant>
    </vt:vector>
  </HeadingPairs>
  <TitlesOfParts>
    <vt:vector size="10" baseType="lpstr">
      <vt:lpstr>Arial</vt:lpstr>
      <vt:lpstr>Calibri</vt:lpstr>
      <vt:lpstr>Times New Roman</vt:lpstr>
      <vt:lpstr>Traditional Arabic</vt:lpstr>
      <vt:lpstr>ערכת נושא Office</vt:lpstr>
      <vt:lpstr>מצגת של PowerPoint‏</vt:lpstr>
      <vt:lpstr>מצגת של PowerPoint‏</vt:lpstr>
      <vt:lpstr>מצגת של PowerPoint‏</vt:lpstr>
      <vt:lpstr>מצגת של PowerPoint‏</vt:lpstr>
      <vt:lpstr>מצגת של PowerPoint‏</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User</cp:lastModifiedBy>
  <cp:revision>11</cp:revision>
  <dcterms:created xsi:type="dcterms:W3CDTF">2014-01-29T20:44:20Z</dcterms:created>
  <dcterms:modified xsi:type="dcterms:W3CDTF">2020-09-14T05:33:27Z</dcterms:modified>
</cp:coreProperties>
</file>