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2" r:id="rId4"/>
    <p:sldId id="264" r:id="rId5"/>
    <p:sldId id="265" r:id="rId6"/>
    <p:sldId id="263" r:id="rId7"/>
    <p:sldId id="257" r:id="rId8"/>
    <p:sldId id="258" r:id="rId9"/>
    <p:sldId id="259" r:id="rId10"/>
    <p:sldId id="261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592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828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631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526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948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72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54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01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381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95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7672-6D64-4E05-A093-5EB91831C692}" type="datetimeFigureOut">
              <a:rPr lang="he-IL" smtClean="0"/>
              <a:t>י"ג/כסלו/תשפ"ד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717B-79DE-4145-A5C3-B0FEB1D4B0D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319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437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46" descr="Clock Face Coloring Page - GetColoringPages.com"/>
          <p:cNvPicPr/>
          <p:nvPr/>
        </p:nvPicPr>
        <p:blipFill>
          <a:blip r:embed="rId2"/>
          <a:srcRect l="16673" t="13043" r="19753"/>
          <a:stretch>
            <a:fillRect/>
          </a:stretch>
        </p:blipFill>
        <p:spPr bwMode="auto">
          <a:xfrm>
            <a:off x="2807855" y="591126"/>
            <a:ext cx="5754253" cy="57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8414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Tortoise And The Geese Story With Moral - Moral Stories For Stud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-1"/>
            <a:ext cx="9865880" cy="6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7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0235"/>
          <a:stretch/>
        </p:blipFill>
        <p:spPr>
          <a:xfrm>
            <a:off x="369454" y="147781"/>
            <a:ext cx="5430982" cy="358370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t="10235"/>
          <a:stretch/>
        </p:blipFill>
        <p:spPr>
          <a:xfrm>
            <a:off x="6691745" y="-1"/>
            <a:ext cx="5430982" cy="358370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54" y="3592945"/>
            <a:ext cx="5432007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23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kotarimagesstg.cet.ac.il/CropDownload.ashx?gPageToken=da29405b-2e5c-42b3-897d-389ca10b9ebb&amp;v=11&amp;nSizeStep=7&amp;nTop=80&amp;nLeft=122&amp;nWidth=904&amp;nHeight=3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428913"/>
            <a:ext cx="11123078" cy="531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0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68804" y="1083960"/>
            <a:ext cx="31297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he-IL" altLang="he-IL" sz="26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http://kotarimagesstg.cet.ac.il/CropDownload.ashx?gPageToken=e9d4ff46-bb1d-4f56-addf-fca968cf3dd6&amp;v=13&amp;nSizeStep=7&amp;nTop=498&amp;nLeft=111&amp;nWidth=885&amp;nHeight=4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-2873"/>
            <a:ext cx="10191749" cy="45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601554" y="3897010"/>
            <a:ext cx="31297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he-IL" altLang="he-IL" sz="1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he-IL" altLang="he-IL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http://kotarimagesstg.cet.ac.il/CropDownload.ashx?gPageToken=e9d4ff46-bb1d-4f56-addf-fca968cf3dd6&amp;v=13&amp;nSizeStep=7&amp;nTop=936&amp;nLeft=92&amp;nWidth=910&amp;nHeight=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9" y="4552950"/>
            <a:ext cx="10191749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8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6962" y="189922"/>
            <a:ext cx="7185121" cy="538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urtle Geese, HD Png Download , Transparent Png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5" y="693449"/>
            <a:ext cx="81915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Tortoise and the Geese. Two geese help their friend, a turtle, to go  flying. | Illustration art, Illustration, Mytholog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" y="92363"/>
            <a:ext cx="5479473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9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64582" y="-52674"/>
            <a:ext cx="3722247" cy="826366"/>
          </a:xfrm>
        </p:spPr>
        <p:txBody>
          <a:bodyPr>
            <a:norm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1) הַשָׁעָה שָׁלוֹשׁ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1"/>
          <p:cNvSpPr txBox="1">
            <a:spLocks/>
          </p:cNvSpPr>
          <p:nvPr/>
        </p:nvSpPr>
        <p:spPr>
          <a:xfrm>
            <a:off x="7961745" y="1080944"/>
            <a:ext cx="3392053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3) הַשָׁעָה שֶׁבַע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7740074" y="1796762"/>
            <a:ext cx="3613724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4) הַשָׁעָה עֵשֶׂר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7878619" y="497179"/>
            <a:ext cx="3459008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2) הַשָׁעָה חָמֵשׁ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945746" y="3172980"/>
            <a:ext cx="4408050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6) הַשָׁעָה אַחַת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5052291" y="3884903"/>
            <a:ext cx="6310733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7) הַשָׁעָה שְׁתֵים עֵשְׂרֶה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7813965" y="4600721"/>
            <a:ext cx="3523662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8) הַשָׁעָה אַרְבַּע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8495137" y="5316539"/>
            <a:ext cx="2791691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9) הַשָׁעָה שֵׁשׁ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6262256" y="2431040"/>
            <a:ext cx="5091540" cy="101845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5) הַשָׁעָה שְׁתַיים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6613237" y="5973044"/>
            <a:ext cx="4622794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10) הַשָׁעָה אַחַת עֵשְׂרֶה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58801" y="591416"/>
            <a:ext cx="4408050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11) הַשָׁעָה שְׁמוֹנֶה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558801" y="1384303"/>
            <a:ext cx="4408050" cy="82636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12) הַשָׁעָה תֵשַׁע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477401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55</Words>
  <Application>Microsoft Office PowerPoint</Application>
  <PresentationFormat>מסך רחב</PresentationFormat>
  <Paragraphs>16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David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1) הַשָׁעָה שָׁלוֹשׁ</vt:lpstr>
      <vt:lpstr>מצגת של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מראם מסרי</dc:creator>
  <cp:lastModifiedBy>מראם מסרי</cp:lastModifiedBy>
  <cp:revision>7</cp:revision>
  <dcterms:created xsi:type="dcterms:W3CDTF">2023-11-26T03:45:20Z</dcterms:created>
  <dcterms:modified xsi:type="dcterms:W3CDTF">2023-11-26T04:21:07Z</dcterms:modified>
</cp:coreProperties>
</file>