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2531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6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035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8048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0103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5493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6479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374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401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956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92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868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76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410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109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608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1FEC5-EFE1-4F03-BE33-EFD21874AA27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274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393A1CF-F41A-4C10-8AE5-A280BC42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068" y="2148110"/>
            <a:ext cx="2262137" cy="1280890"/>
          </a:xfrm>
        </p:spPr>
        <p:txBody>
          <a:bodyPr>
            <a:normAutofit/>
          </a:bodyPr>
          <a:lstStyle/>
          <a:p>
            <a:pPr algn="r"/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מו__ __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4481A951-80CE-42F7-9996-DEF9D105A849}"/>
              </a:ext>
            </a:extLst>
          </p:cNvPr>
          <p:cNvSpPr/>
          <p:nvPr/>
        </p:nvSpPr>
        <p:spPr>
          <a:xfrm>
            <a:off x="7145627" y="20997"/>
            <a:ext cx="109677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ץ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itannic Bold" panose="020B0903060703020204" pitchFamily="34" charset="0"/>
              </a:rPr>
              <a:t> </a:t>
            </a: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6BB429FE-33EC-4332-93BB-7CC18C865FC3}"/>
              </a:ext>
            </a:extLst>
          </p:cNvPr>
          <p:cNvSpPr txBox="1">
            <a:spLocks/>
          </p:cNvSpPr>
          <p:nvPr/>
        </p:nvSpPr>
        <p:spPr>
          <a:xfrm>
            <a:off x="8451275" y="3236824"/>
            <a:ext cx="298023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קי___</a:t>
            </a: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5EBD1D36-893C-48E9-8BA9-AC06580E1362}"/>
              </a:ext>
            </a:extLst>
          </p:cNvPr>
          <p:cNvSpPr txBox="1">
            <a:spLocks/>
          </p:cNvSpPr>
          <p:nvPr/>
        </p:nvSpPr>
        <p:spPr>
          <a:xfrm>
            <a:off x="9180682" y="4177015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AEDB2E57-DC2A-4507-8816-6EFADFC27D81}"/>
              </a:ext>
            </a:extLst>
          </p:cNvPr>
          <p:cNvSpPr txBox="1">
            <a:spLocks/>
          </p:cNvSpPr>
          <p:nvPr/>
        </p:nvSpPr>
        <p:spPr>
          <a:xfrm>
            <a:off x="7426039" y="5159857"/>
            <a:ext cx="402808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__</a:t>
            </a:r>
            <a:r>
              <a:rPr lang="he-IL" sz="5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ר___ר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8063675C-587B-42F5-BF28-005312C48EC1}"/>
              </a:ext>
            </a:extLst>
          </p:cNvPr>
          <p:cNvSpPr/>
          <p:nvPr/>
        </p:nvSpPr>
        <p:spPr>
          <a:xfrm>
            <a:off x="10188200" y="2027144"/>
            <a:ext cx="516487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</a:t>
            </a: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id="{B2E43678-4E5D-47CA-817D-2CCFA962F23B}"/>
              </a:ext>
            </a:extLst>
          </p:cNvPr>
          <p:cNvCxnSpPr/>
          <p:nvPr/>
        </p:nvCxnSpPr>
        <p:spPr>
          <a:xfrm>
            <a:off x="6400800" y="168812"/>
            <a:ext cx="0" cy="6271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מלבן 25">
            <a:extLst>
              <a:ext uri="{FF2B5EF4-FFF2-40B4-BE49-F238E27FC236}">
                <a16:creationId xmlns:a16="http://schemas.microsoft.com/office/drawing/2014/main" id="{F9B0BD29-5A9A-4DE3-B68B-CC59E5E16BC7}"/>
              </a:ext>
            </a:extLst>
          </p:cNvPr>
          <p:cNvSpPr/>
          <p:nvPr/>
        </p:nvSpPr>
        <p:spPr>
          <a:xfrm>
            <a:off x="6400800" y="590843"/>
            <a:ext cx="908867" cy="10972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highlight>
                  <a:srgbClr val="FFFF00"/>
                </a:highlight>
              </a:rPr>
              <a:t>في نهاية الكلمة</a:t>
            </a:r>
            <a:endParaRPr lang="he-IL" dirty="0">
              <a:highlight>
                <a:srgbClr val="FFFF00"/>
              </a:highlight>
            </a:endParaRPr>
          </a:p>
        </p:txBody>
      </p:sp>
      <p:sp>
        <p:nvSpPr>
          <p:cNvPr id="30" name="כותרת 1">
            <a:extLst>
              <a:ext uri="{FF2B5EF4-FFF2-40B4-BE49-F238E27FC236}">
                <a16:creationId xmlns:a16="http://schemas.microsoft.com/office/drawing/2014/main" id="{1A034832-00D0-4E79-9B41-57D83FA5D459}"/>
              </a:ext>
            </a:extLst>
          </p:cNvPr>
          <p:cNvSpPr txBox="1">
            <a:spLocks/>
          </p:cNvSpPr>
          <p:nvPr/>
        </p:nvSpPr>
        <p:spPr>
          <a:xfrm>
            <a:off x="9128568" y="5915064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__</a:t>
            </a:r>
            <a:r>
              <a:rPr lang="he-IL" sz="50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הו</a:t>
            </a:r>
            <a:r>
              <a:rPr lang="he-IL" sz="5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ב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2" name="מלבן 31">
            <a:extLst>
              <a:ext uri="{FF2B5EF4-FFF2-40B4-BE49-F238E27FC236}">
                <a16:creationId xmlns:a16="http://schemas.microsoft.com/office/drawing/2014/main" id="{08055E30-1881-46F6-A8A3-D726F126F8BE}"/>
              </a:ext>
            </a:extLst>
          </p:cNvPr>
          <p:cNvSpPr/>
          <p:nvPr/>
        </p:nvSpPr>
        <p:spPr>
          <a:xfrm>
            <a:off x="9550762" y="20997"/>
            <a:ext cx="114005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צ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2D48230E-A97D-46C6-B62C-97B0D25B96D5}"/>
              </a:ext>
            </a:extLst>
          </p:cNvPr>
          <p:cNvSpPr/>
          <p:nvPr/>
        </p:nvSpPr>
        <p:spPr>
          <a:xfrm>
            <a:off x="10724906" y="455844"/>
            <a:ext cx="908867" cy="10972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highlight>
                  <a:srgbClr val="FFFF00"/>
                </a:highlight>
              </a:rPr>
              <a:t>في أول أو وسط الكلمة</a:t>
            </a:r>
            <a:endParaRPr lang="he-IL" dirty="0">
              <a:highlight>
                <a:srgbClr val="FFFF00"/>
              </a:highlight>
            </a:endParaRP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6C0E4594-B8C6-4521-A687-665426109967}"/>
              </a:ext>
            </a:extLst>
          </p:cNvPr>
          <p:cNvSpPr/>
          <p:nvPr/>
        </p:nvSpPr>
        <p:spPr>
          <a:xfrm>
            <a:off x="9230141" y="2105301"/>
            <a:ext cx="724878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ץ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652E8611-D086-4BFF-980E-2D510F19F56F}"/>
              </a:ext>
            </a:extLst>
          </p:cNvPr>
          <p:cNvSpPr/>
          <p:nvPr/>
        </p:nvSpPr>
        <p:spPr>
          <a:xfrm>
            <a:off x="9902075" y="3260358"/>
            <a:ext cx="724878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ץ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2" name="מלבן 21">
            <a:extLst>
              <a:ext uri="{FF2B5EF4-FFF2-40B4-BE49-F238E27FC236}">
                <a16:creationId xmlns:a16="http://schemas.microsoft.com/office/drawing/2014/main" id="{47BF286E-D44C-4653-AB5C-F6541FA0DA52}"/>
              </a:ext>
            </a:extLst>
          </p:cNvPr>
          <p:cNvSpPr/>
          <p:nvPr/>
        </p:nvSpPr>
        <p:spPr>
          <a:xfrm>
            <a:off x="10048393" y="4070415"/>
            <a:ext cx="724878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צּ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3" name="כותרת 1">
            <a:extLst>
              <a:ext uri="{FF2B5EF4-FFF2-40B4-BE49-F238E27FC236}">
                <a16:creationId xmlns:a16="http://schemas.microsoft.com/office/drawing/2014/main" id="{4CF8C78B-4B82-4BDB-BAFD-6D255F75CE7C}"/>
              </a:ext>
            </a:extLst>
          </p:cNvPr>
          <p:cNvSpPr txBox="1">
            <a:spLocks/>
          </p:cNvSpPr>
          <p:nvPr/>
        </p:nvSpPr>
        <p:spPr>
          <a:xfrm>
            <a:off x="8439967" y="4132734"/>
            <a:ext cx="298023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מ___ה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מלבן 23">
            <a:extLst>
              <a:ext uri="{FF2B5EF4-FFF2-40B4-BE49-F238E27FC236}">
                <a16:creationId xmlns:a16="http://schemas.microsoft.com/office/drawing/2014/main" id="{E0A10821-94B0-4066-9916-DE6EED6A96DA}"/>
              </a:ext>
            </a:extLst>
          </p:cNvPr>
          <p:cNvSpPr/>
          <p:nvPr/>
        </p:nvSpPr>
        <p:spPr>
          <a:xfrm>
            <a:off x="10756531" y="4996933"/>
            <a:ext cx="516487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</a:t>
            </a: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מלבן 24">
            <a:extLst>
              <a:ext uri="{FF2B5EF4-FFF2-40B4-BE49-F238E27FC236}">
                <a16:creationId xmlns:a16="http://schemas.microsoft.com/office/drawing/2014/main" id="{DB4E5F3E-5632-4C07-BF5E-1A7D41F488D0}"/>
              </a:ext>
            </a:extLst>
          </p:cNvPr>
          <p:cNvSpPr/>
          <p:nvPr/>
        </p:nvSpPr>
        <p:spPr>
          <a:xfrm>
            <a:off x="9727425" y="5010606"/>
            <a:ext cx="516487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</a:t>
            </a: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30A89AFB-D444-49B5-84CA-B3CD91216F3D}"/>
              </a:ext>
            </a:extLst>
          </p:cNvPr>
          <p:cNvSpPr/>
          <p:nvPr/>
        </p:nvSpPr>
        <p:spPr>
          <a:xfrm>
            <a:off x="10689568" y="5757149"/>
            <a:ext cx="516487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</a:t>
            </a: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כותרת 1">
            <a:extLst>
              <a:ext uri="{FF2B5EF4-FFF2-40B4-BE49-F238E27FC236}">
                <a16:creationId xmlns:a16="http://schemas.microsoft.com/office/drawing/2014/main" id="{4E04845B-754C-45DC-A025-2C6ED77A5EC3}"/>
              </a:ext>
            </a:extLst>
          </p:cNvPr>
          <p:cNvSpPr txBox="1">
            <a:spLocks/>
          </p:cNvSpPr>
          <p:nvPr/>
        </p:nvSpPr>
        <p:spPr>
          <a:xfrm>
            <a:off x="2107776" y="2023889"/>
            <a:ext cx="298023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מי___</a:t>
            </a:r>
          </a:p>
        </p:txBody>
      </p:sp>
      <p:sp>
        <p:nvSpPr>
          <p:cNvPr id="33" name="מלבן 32">
            <a:extLst>
              <a:ext uri="{FF2B5EF4-FFF2-40B4-BE49-F238E27FC236}">
                <a16:creationId xmlns:a16="http://schemas.microsoft.com/office/drawing/2014/main" id="{3DCEB3C5-BF58-4EE0-B42A-1E50D134B237}"/>
              </a:ext>
            </a:extLst>
          </p:cNvPr>
          <p:cNvSpPr/>
          <p:nvPr/>
        </p:nvSpPr>
        <p:spPr>
          <a:xfrm>
            <a:off x="3104289" y="2027144"/>
            <a:ext cx="1326253" cy="9387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ץ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34" name="כותרת 1">
            <a:extLst>
              <a:ext uri="{FF2B5EF4-FFF2-40B4-BE49-F238E27FC236}">
                <a16:creationId xmlns:a16="http://schemas.microsoft.com/office/drawing/2014/main" id="{9F4B3E84-F663-47CA-9C7F-57AC725EF484}"/>
              </a:ext>
            </a:extLst>
          </p:cNvPr>
          <p:cNvSpPr txBox="1">
            <a:spLocks/>
          </p:cNvSpPr>
          <p:nvPr/>
        </p:nvSpPr>
        <p:spPr>
          <a:xfrm>
            <a:off x="2751285" y="4356488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מִחוּ___</a:t>
            </a:r>
          </a:p>
        </p:txBody>
      </p:sp>
      <p:sp>
        <p:nvSpPr>
          <p:cNvPr id="35" name="כותרת 1">
            <a:extLst>
              <a:ext uri="{FF2B5EF4-FFF2-40B4-BE49-F238E27FC236}">
                <a16:creationId xmlns:a16="http://schemas.microsoft.com/office/drawing/2014/main" id="{0787A347-E28E-4666-93F6-54362D4C3C72}"/>
              </a:ext>
            </a:extLst>
          </p:cNvPr>
          <p:cNvSpPr txBox="1">
            <a:spLocks/>
          </p:cNvSpPr>
          <p:nvPr/>
        </p:nvSpPr>
        <p:spPr>
          <a:xfrm>
            <a:off x="2847111" y="3089272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מ___א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6" name="מלבן 35">
            <a:extLst>
              <a:ext uri="{FF2B5EF4-FFF2-40B4-BE49-F238E27FC236}">
                <a16:creationId xmlns:a16="http://schemas.microsoft.com/office/drawing/2014/main" id="{1782D86A-34DE-455F-982F-37B7E8013F39}"/>
              </a:ext>
            </a:extLst>
          </p:cNvPr>
          <p:cNvSpPr/>
          <p:nvPr/>
        </p:nvSpPr>
        <p:spPr>
          <a:xfrm>
            <a:off x="2790757" y="4348100"/>
            <a:ext cx="1326253" cy="9387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ץ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8A8C4D39-C3E0-4A6E-AEED-2FC931732161}"/>
              </a:ext>
            </a:extLst>
          </p:cNvPr>
          <p:cNvSpPr/>
          <p:nvPr/>
        </p:nvSpPr>
        <p:spPr>
          <a:xfrm>
            <a:off x="3861268" y="2978383"/>
            <a:ext cx="516487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</a:t>
            </a:r>
            <a:endParaRPr lang="he-I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51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6" grpId="0" animBg="1"/>
      <p:bldP spid="19" grpId="0" animBg="1"/>
      <p:bldP spid="20" grpId="0"/>
      <p:bldP spid="21" grpId="0"/>
      <p:bldP spid="22" grpId="0"/>
      <p:bldP spid="24" grpId="0"/>
      <p:bldP spid="25" grpId="0"/>
      <p:bldP spid="27" grpId="0"/>
      <p:bldP spid="33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393A1CF-F41A-4C10-8AE5-A280BC42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0083" y="1653499"/>
            <a:ext cx="2262137" cy="1280890"/>
          </a:xfrm>
        </p:spPr>
        <p:txBody>
          <a:bodyPr>
            <a:normAutofit/>
          </a:bodyPr>
          <a:lstStyle/>
          <a:p>
            <a:pPr algn="r"/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__ דק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4481A951-80CE-42F7-9996-DEF9D105A849}"/>
              </a:ext>
            </a:extLst>
          </p:cNvPr>
          <p:cNvSpPr/>
          <p:nvPr/>
        </p:nvSpPr>
        <p:spPr>
          <a:xfrm>
            <a:off x="8323096" y="0"/>
            <a:ext cx="114005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צ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30F3E5BC-5525-454D-8B4B-548E44D44CEC}"/>
              </a:ext>
            </a:extLst>
          </p:cNvPr>
          <p:cNvSpPr/>
          <p:nvPr/>
        </p:nvSpPr>
        <p:spPr>
          <a:xfrm>
            <a:off x="7107999" y="0"/>
            <a:ext cx="106150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ץ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6BB429FE-33EC-4332-93BB-7CC18C865FC3}"/>
              </a:ext>
            </a:extLst>
          </p:cNvPr>
          <p:cNvSpPr txBox="1">
            <a:spLocks/>
          </p:cNvSpPr>
          <p:nvPr/>
        </p:nvSpPr>
        <p:spPr>
          <a:xfrm>
            <a:off x="8721982" y="2553728"/>
            <a:ext cx="298023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__ר</a:t>
            </a: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5EBD1D36-893C-48E9-8BA9-AC06580E1362}"/>
              </a:ext>
            </a:extLst>
          </p:cNvPr>
          <p:cNvSpPr txBox="1">
            <a:spLocks/>
          </p:cNvSpPr>
          <p:nvPr/>
        </p:nvSpPr>
        <p:spPr>
          <a:xfrm>
            <a:off x="9440082" y="3429000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ק___ר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AEDB2E57-DC2A-4507-8816-6EFADFC27D81}"/>
              </a:ext>
            </a:extLst>
          </p:cNvPr>
          <p:cNvSpPr txBox="1">
            <a:spLocks/>
          </p:cNvSpPr>
          <p:nvPr/>
        </p:nvSpPr>
        <p:spPr>
          <a:xfrm>
            <a:off x="7674131" y="4278564"/>
            <a:ext cx="402808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ר__</a:t>
            </a:r>
          </a:p>
        </p:txBody>
      </p: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id="{B2E43678-4E5D-47CA-817D-2CCFA962F23B}"/>
              </a:ext>
            </a:extLst>
          </p:cNvPr>
          <p:cNvCxnSpPr/>
          <p:nvPr/>
        </p:nvCxnSpPr>
        <p:spPr>
          <a:xfrm>
            <a:off x="6400800" y="168812"/>
            <a:ext cx="0" cy="6271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מלבן 25">
            <a:extLst>
              <a:ext uri="{FF2B5EF4-FFF2-40B4-BE49-F238E27FC236}">
                <a16:creationId xmlns:a16="http://schemas.microsoft.com/office/drawing/2014/main" id="{F9B0BD29-5A9A-4DE3-B68B-CC59E5E16BC7}"/>
              </a:ext>
            </a:extLst>
          </p:cNvPr>
          <p:cNvSpPr/>
          <p:nvPr/>
        </p:nvSpPr>
        <p:spPr>
          <a:xfrm>
            <a:off x="6400800" y="590843"/>
            <a:ext cx="908867" cy="10972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في نهاية الكلمة</a:t>
            </a:r>
            <a:endParaRPr lang="he-IL" dirty="0"/>
          </a:p>
        </p:txBody>
      </p:sp>
      <p:sp>
        <p:nvSpPr>
          <p:cNvPr id="29" name="מלבן 28">
            <a:extLst>
              <a:ext uri="{FF2B5EF4-FFF2-40B4-BE49-F238E27FC236}">
                <a16:creationId xmlns:a16="http://schemas.microsoft.com/office/drawing/2014/main" id="{072B87A8-C799-4004-80E1-42F5C33502F2}"/>
              </a:ext>
            </a:extLst>
          </p:cNvPr>
          <p:cNvSpPr/>
          <p:nvPr/>
        </p:nvSpPr>
        <p:spPr>
          <a:xfrm>
            <a:off x="9577466" y="554521"/>
            <a:ext cx="1364342" cy="109728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500" b="1" dirty="0">
                <a:latin typeface="David" panose="020E0502060401010101" pitchFamily="34" charset="-79"/>
              </a:rPr>
              <a:t>اكتبوا </a:t>
            </a:r>
            <a:endParaRPr lang="he-IL" sz="25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כותרת 1">
            <a:extLst>
              <a:ext uri="{FF2B5EF4-FFF2-40B4-BE49-F238E27FC236}">
                <a16:creationId xmlns:a16="http://schemas.microsoft.com/office/drawing/2014/main" id="{F3478614-A295-4749-93E9-60A8716C7A56}"/>
              </a:ext>
            </a:extLst>
          </p:cNvPr>
          <p:cNvSpPr txBox="1">
            <a:spLocks/>
          </p:cNvSpPr>
          <p:nvPr/>
        </p:nvSpPr>
        <p:spPr>
          <a:xfrm>
            <a:off x="7674131" y="5278501"/>
            <a:ext cx="402808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ח__ו__רה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כותרת 1">
            <a:extLst>
              <a:ext uri="{FF2B5EF4-FFF2-40B4-BE49-F238E27FC236}">
                <a16:creationId xmlns:a16="http://schemas.microsoft.com/office/drawing/2014/main" id="{549E4033-27D0-4877-B893-C3751582F546}"/>
              </a:ext>
            </a:extLst>
          </p:cNvPr>
          <p:cNvSpPr txBox="1">
            <a:spLocks/>
          </p:cNvSpPr>
          <p:nvPr/>
        </p:nvSpPr>
        <p:spPr>
          <a:xfrm>
            <a:off x="1878310" y="1688123"/>
            <a:ext cx="402808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ח___</a:t>
            </a:r>
          </a:p>
        </p:txBody>
      </p:sp>
      <p:sp>
        <p:nvSpPr>
          <p:cNvPr id="13" name="כותרת 1">
            <a:extLst>
              <a:ext uri="{FF2B5EF4-FFF2-40B4-BE49-F238E27FC236}">
                <a16:creationId xmlns:a16="http://schemas.microsoft.com/office/drawing/2014/main" id="{AD1001C6-4D13-44D9-9F70-C28749E894BF}"/>
              </a:ext>
            </a:extLst>
          </p:cNvPr>
          <p:cNvSpPr txBox="1">
            <a:spLocks/>
          </p:cNvSpPr>
          <p:nvPr/>
        </p:nvSpPr>
        <p:spPr>
          <a:xfrm>
            <a:off x="1736047" y="5278501"/>
            <a:ext cx="402808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כותרת 1">
            <a:extLst>
              <a:ext uri="{FF2B5EF4-FFF2-40B4-BE49-F238E27FC236}">
                <a16:creationId xmlns:a16="http://schemas.microsoft.com/office/drawing/2014/main" id="{CA2AD96E-4980-4768-B7B8-CA1CD591E2FE}"/>
              </a:ext>
            </a:extLst>
          </p:cNvPr>
          <p:cNvSpPr txBox="1">
            <a:spLocks/>
          </p:cNvSpPr>
          <p:nvPr/>
        </p:nvSpPr>
        <p:spPr>
          <a:xfrm>
            <a:off x="3580169" y="2934389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Aharoni" panose="02010803020104030203" pitchFamily="2" charset="-79"/>
                <a:cs typeface="Aharoni" panose="02010803020104030203" pitchFamily="2" charset="-79"/>
              </a:rPr>
              <a:t>ה__</a:t>
            </a:r>
            <a:r>
              <a:rPr lang="he-IL" sz="50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בע</a:t>
            </a:r>
            <a:endParaRPr lang="he-IL" sz="5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כותרת 1">
            <a:extLst>
              <a:ext uri="{FF2B5EF4-FFF2-40B4-BE49-F238E27FC236}">
                <a16:creationId xmlns:a16="http://schemas.microsoft.com/office/drawing/2014/main" id="{9C8EA516-AD48-4149-85C3-E4AC2E4D0548}"/>
              </a:ext>
            </a:extLst>
          </p:cNvPr>
          <p:cNvSpPr txBox="1">
            <a:spLocks/>
          </p:cNvSpPr>
          <p:nvPr/>
        </p:nvSpPr>
        <p:spPr>
          <a:xfrm>
            <a:off x="3577420" y="4069445"/>
            <a:ext cx="226213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5000" b="1" dirty="0">
                <a:latin typeface="David" panose="020E0502060401010101" pitchFamily="34" charset="-79"/>
                <a:cs typeface="David" panose="020E0502060401010101" pitchFamily="34" charset="-79"/>
              </a:rPr>
              <a:t>מִחוּ___</a:t>
            </a:r>
          </a:p>
        </p:txBody>
      </p:sp>
    </p:spTree>
    <p:extLst>
      <p:ext uri="{BB962C8B-B14F-4D97-AF65-F5344CB8AC3E}">
        <p14:creationId xmlns:p14="http://schemas.microsoft.com/office/powerpoint/2010/main" val="3794540238"/>
      </p:ext>
    </p:extLst>
  </p:cSld>
  <p:clrMapOvr>
    <a:masterClrMapping/>
  </p:clrMapOvr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1414</TotalTime>
  <Words>68</Words>
  <Application>Microsoft Office PowerPoint</Application>
  <PresentationFormat>מסך רחב</PresentationFormat>
  <Paragraphs>34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9" baseType="lpstr">
      <vt:lpstr>Aharoni</vt:lpstr>
      <vt:lpstr>Arial</vt:lpstr>
      <vt:lpstr>Britannic Bold</vt:lpstr>
      <vt:lpstr>Century Gothic</vt:lpstr>
      <vt:lpstr>David</vt:lpstr>
      <vt:lpstr>Wingdings 3</vt:lpstr>
      <vt:lpstr>עשן מתפתל</vt:lpstr>
      <vt:lpstr>מו__ __</vt:lpstr>
      <vt:lpstr>__ דק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לְדָנָה _______ אֲחָיוֹת</dc:title>
  <dc:creator>USER</dc:creator>
  <cp:lastModifiedBy>USER</cp:lastModifiedBy>
  <cp:revision>36</cp:revision>
  <dcterms:created xsi:type="dcterms:W3CDTF">2021-01-17T15:28:36Z</dcterms:created>
  <dcterms:modified xsi:type="dcterms:W3CDTF">2021-01-27T11:49:56Z</dcterms:modified>
</cp:coreProperties>
</file>