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863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779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966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219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268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38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4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900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501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713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7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1065D-C01C-40AA-B874-47336999577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FF1E-36A6-4E1F-BD83-F4B8687B1B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21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8" y="-423080"/>
            <a:ext cx="9844585" cy="1897038"/>
          </a:xfrm>
        </p:spPr>
        <p:txBody>
          <a:bodyPr>
            <a:normAutofit/>
          </a:bodyPr>
          <a:lstStyle/>
          <a:p>
            <a:r>
              <a:rPr lang="ar-AE" sz="6600" b="1" dirty="0" smtClean="0"/>
              <a:t>تجنب الحوادث المنزلية المختلفة</a:t>
            </a:r>
            <a:endParaRPr lang="he-IL" sz="6600" b="1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1523997" y="2144973"/>
            <a:ext cx="9844585" cy="189703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AE" sz="5400" b="1" dirty="0" smtClean="0"/>
              <a:t>لكي نعيش بأمن وأمان وصحة علينا ان ننتبه ونحذر الأشياء الخطرة!!</a:t>
            </a:r>
            <a:endParaRPr lang="he-IL" sz="5400" b="1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701" y="3926360"/>
            <a:ext cx="4165980" cy="283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5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81" y="559558"/>
            <a:ext cx="7568389" cy="582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يجب الابتعاد عن السكاكين الحادة والتي تسبب الحوادث!!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4884406" cy="480564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902" y="1324269"/>
            <a:ext cx="3316406" cy="538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0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يجب تجنب الادوية!!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81" y="1453277"/>
            <a:ext cx="3957851" cy="528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الابتعاد عن السلوك الكهربائية!!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461" y="2119312"/>
            <a:ext cx="3496457" cy="447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خطر على الأطفال!!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94" y="694297"/>
            <a:ext cx="5308979" cy="59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عدم تسلق عمود الكهرباء لأنه يصعق بالكهرباء!!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248" y="1642738"/>
            <a:ext cx="5281684" cy="49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050" y="610379"/>
            <a:ext cx="8147713" cy="57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4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يؤدي الى حروق وتشوهات كبيرة!!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74183"/>
            <a:ext cx="5431809" cy="408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6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الحذر على الطرق!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244" y="1319966"/>
            <a:ext cx="6687403" cy="534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إشارة المرور: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246" y="1368204"/>
            <a:ext cx="7610166" cy="493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504967"/>
            <a:ext cx="9144000" cy="900752"/>
          </a:xfrm>
        </p:spPr>
        <p:txBody>
          <a:bodyPr>
            <a:noAutofit/>
          </a:bodyPr>
          <a:lstStyle/>
          <a:p>
            <a:r>
              <a:rPr lang="ar-AE" sz="8000" b="1" dirty="0" smtClean="0"/>
              <a:t>تجنب الحوادث المنزلية</a:t>
            </a:r>
            <a:endParaRPr lang="he-IL" sz="8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605051" y="3006168"/>
            <a:ext cx="9144000" cy="1655762"/>
          </a:xfrm>
        </p:spPr>
        <p:txBody>
          <a:bodyPr/>
          <a:lstStyle/>
          <a:p>
            <a:r>
              <a:rPr lang="ar-AE" b="1" dirty="0" smtClean="0"/>
              <a:t>احذر من لمس الكهرباء!!!!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550" y="1959658"/>
            <a:ext cx="5004819" cy="3748783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98" y="3548418"/>
            <a:ext cx="4837412" cy="281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ممر مشاة!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18" y="1520772"/>
            <a:ext cx="6196083" cy="464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1" y="673352"/>
            <a:ext cx="9826388" cy="576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6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امسك بيد شخص بالغ!!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44" y="1535277"/>
            <a:ext cx="7574507" cy="513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0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878" y="696037"/>
            <a:ext cx="7406619" cy="55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85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338" y="1146412"/>
            <a:ext cx="6873718" cy="514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نتمنى لكم الامن والأمان والسلامة في الحياة!!</a:t>
            </a:r>
            <a:br>
              <a:rPr lang="ar-AE" b="1" dirty="0" smtClean="0"/>
            </a:br>
            <a:r>
              <a:rPr lang="ar-AE" b="1" dirty="0" smtClean="0"/>
              <a:t>وشكرا على تعاونكم!!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993" y="1027906"/>
            <a:ext cx="5668014" cy="577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47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الكهرباء خطرة!!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49" y="1828800"/>
            <a:ext cx="3275852" cy="460855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17" y="1828799"/>
            <a:ext cx="5677468" cy="425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الوقاية من الحوادث البيتية!!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26" y="1027906"/>
            <a:ext cx="3682765" cy="552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عدم الاقتراب من الغاز!!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651" y="1538572"/>
            <a:ext cx="4474405" cy="447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الحذر من الأماكن العالية!!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087" y="1940891"/>
            <a:ext cx="3603008" cy="457556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68" y="887104"/>
            <a:ext cx="3834238" cy="562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يجب الابتعاد عن الأدوات الكهربائية!!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74" y="1770151"/>
            <a:ext cx="3298068" cy="501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الانتباه!!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563" y="1249861"/>
            <a:ext cx="6782937" cy="533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 smtClean="0"/>
              <a:t>يجب ان نبتعد عن السكاكين والطناجر الساخنة!!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543" y="1694476"/>
            <a:ext cx="5827593" cy="421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117</Words>
  <Application>Microsoft Office PowerPoint</Application>
  <PresentationFormat>מסך רחב</PresentationFormat>
  <Paragraphs>22</Paragraphs>
  <Slides>25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ערכת נושא Office</vt:lpstr>
      <vt:lpstr>تجنب الحوادث المنزلية المختلفة</vt:lpstr>
      <vt:lpstr>تجنب الحوادث المنزلية</vt:lpstr>
      <vt:lpstr>الكهرباء خطرة!!</vt:lpstr>
      <vt:lpstr>الوقاية من الحوادث البيتية!!</vt:lpstr>
      <vt:lpstr>عدم الاقتراب من الغاز!!</vt:lpstr>
      <vt:lpstr>الحذر من الأماكن العالية!!</vt:lpstr>
      <vt:lpstr>يجب الابتعاد عن الأدوات الكهربائية!!</vt:lpstr>
      <vt:lpstr>الانتباه!!</vt:lpstr>
      <vt:lpstr>يجب ان نبتعد عن السكاكين والطناجر الساخنة!!</vt:lpstr>
      <vt:lpstr>מצגת של PowerPoint‏</vt:lpstr>
      <vt:lpstr>يجب الابتعاد عن السكاكين الحادة والتي تسبب الحوادث!!</vt:lpstr>
      <vt:lpstr>يجب تجنب الادوية!!</vt:lpstr>
      <vt:lpstr>الابتعاد عن السلوك الكهربائية!!</vt:lpstr>
      <vt:lpstr>خطر على الأطفال!!</vt:lpstr>
      <vt:lpstr>عدم تسلق عمود الكهرباء لأنه يصعق بالكهرباء!!</vt:lpstr>
      <vt:lpstr>מצגת של PowerPoint‏</vt:lpstr>
      <vt:lpstr>يؤدي الى حروق وتشوهات كبيرة!!</vt:lpstr>
      <vt:lpstr>الحذر على الطرق!</vt:lpstr>
      <vt:lpstr>إشارة المرور:</vt:lpstr>
      <vt:lpstr>ممر مشاة!</vt:lpstr>
      <vt:lpstr>מצגת של PowerPoint‏</vt:lpstr>
      <vt:lpstr>امسك بيد شخص بالغ!!</vt:lpstr>
      <vt:lpstr>מצגת של PowerPoint‏</vt:lpstr>
      <vt:lpstr>מצגת של PowerPoint‏</vt:lpstr>
      <vt:lpstr>نتمنى لكم الامن والأمان والسلامة في الحياة!! وشكرا على تعاونكم!!</vt:lpstr>
    </vt:vector>
  </TitlesOfParts>
  <Company>Amal1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تجنب الحوادث المنزلية</dc:title>
  <dc:creator>AK8216</dc:creator>
  <cp:lastModifiedBy>User</cp:lastModifiedBy>
  <cp:revision>5</cp:revision>
  <dcterms:created xsi:type="dcterms:W3CDTF">2014-12-06T18:55:30Z</dcterms:created>
  <dcterms:modified xsi:type="dcterms:W3CDTF">2020-03-30T16:45:43Z</dcterms:modified>
</cp:coreProperties>
</file>