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313" r:id="rId3"/>
    <p:sldId id="314" r:id="rId4"/>
    <p:sldId id="315" r:id="rId5"/>
    <p:sldId id="316" r:id="rId6"/>
    <p:sldId id="317" r:id="rId7"/>
    <p:sldId id="318" r:id="rId8"/>
    <p:sldId id="319" r:id="rId9"/>
    <p:sldId id="320" r:id="rId10"/>
    <p:sldId id="321" r:id="rId11"/>
    <p:sldId id="322" r:id="rId12"/>
    <p:sldId id="324" r:id="rId13"/>
    <p:sldId id="325" r:id="rId14"/>
    <p:sldId id="326" r:id="rId15"/>
    <p:sldId id="327" r:id="rId16"/>
    <p:sldId id="328" r:id="rId17"/>
    <p:sldId id="329" r:id="rId18"/>
    <p:sldId id="330" r:id="rId19"/>
    <p:sldId id="323" r:id="rId20"/>
    <p:sldId id="289" r:id="rId21"/>
    <p:sldId id="290" r:id="rId22"/>
    <p:sldId id="291" r:id="rId23"/>
    <p:sldId id="292" r:id="rId24"/>
    <p:sldId id="293" r:id="rId25"/>
    <p:sldId id="294" r:id="rId26"/>
    <p:sldId id="295" r:id="rId27"/>
    <p:sldId id="296" r:id="rId28"/>
    <p:sldId id="297" r:id="rId29"/>
    <p:sldId id="298" r:id="rId30"/>
    <p:sldId id="299" r:id="rId31"/>
    <p:sldId id="300" r:id="rId32"/>
    <p:sldId id="301" r:id="rId33"/>
    <p:sldId id="302" r:id="rId34"/>
    <p:sldId id="303" r:id="rId35"/>
    <p:sldId id="304" r:id="rId36"/>
    <p:sldId id="305" r:id="rId37"/>
    <p:sldId id="306" r:id="rId38"/>
    <p:sldId id="307" r:id="rId39"/>
    <p:sldId id="308" r:id="rId40"/>
    <p:sldId id="309" r:id="rId41"/>
    <p:sldId id="310" r:id="rId42"/>
    <p:sldId id="311" r:id="rId43"/>
    <p:sldId id="312" r:id="rId44"/>
    <p:sldId id="258" r:id="rId45"/>
    <p:sldId id="259" r:id="rId46"/>
    <p:sldId id="260" r:id="rId47"/>
    <p:sldId id="261" r:id="rId48"/>
    <p:sldId id="262" r:id="rId49"/>
    <p:sldId id="263" r:id="rId50"/>
    <p:sldId id="264" r:id="rId51"/>
    <p:sldId id="265" r:id="rId52"/>
    <p:sldId id="266" r:id="rId53"/>
    <p:sldId id="267" r:id="rId54"/>
    <p:sldId id="286" r:id="rId55"/>
    <p:sldId id="287" r:id="rId56"/>
    <p:sldId id="288" r:id="rId57"/>
    <p:sldId id="268" r:id="rId58"/>
    <p:sldId id="269" r:id="rId59"/>
    <p:sldId id="270" r:id="rId60"/>
    <p:sldId id="271" r:id="rId61"/>
    <p:sldId id="272" r:id="rId62"/>
    <p:sldId id="273" r:id="rId63"/>
    <p:sldId id="274" r:id="rId64"/>
    <p:sldId id="275" r:id="rId65"/>
    <p:sldId id="276" r:id="rId66"/>
    <p:sldId id="277" r:id="rId67"/>
    <p:sldId id="278" r:id="rId68"/>
    <p:sldId id="281" r:id="rId69"/>
    <p:sldId id="280" r:id="rId70"/>
    <p:sldId id="279" r:id="rId71"/>
    <p:sldId id="282" r:id="rId72"/>
    <p:sldId id="284" r:id="rId73"/>
    <p:sldId id="285" r:id="rId74"/>
  </p:sldIdLst>
  <p:sldSz cx="12192000" cy="6858000"/>
  <p:notesSz cx="6888163" cy="10018713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84" d="100"/>
          <a:sy n="84" d="100"/>
        </p:scale>
        <p:origin x="835" y="-55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viewProps" Target="view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9D781-FBF3-4814-A58B-71E766B2C73C}" type="datetimeFigureOut">
              <a:rPr lang="he-IL" smtClean="0"/>
              <a:pPr/>
              <a:t>כ"ב/חשון/תשפ"ב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F811C-2C2D-4A17-9130-D996655EA39A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079789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9D781-FBF3-4814-A58B-71E766B2C73C}" type="datetimeFigureOut">
              <a:rPr lang="he-IL" smtClean="0"/>
              <a:pPr/>
              <a:t>כ"ב/חשון/תשפ"ב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F811C-2C2D-4A17-9130-D996655EA39A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632245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9D781-FBF3-4814-A58B-71E766B2C73C}" type="datetimeFigureOut">
              <a:rPr lang="he-IL" smtClean="0"/>
              <a:pPr/>
              <a:t>כ"ב/חשון/תשפ"ב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F811C-2C2D-4A17-9130-D996655EA39A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017559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9D781-FBF3-4814-A58B-71E766B2C73C}" type="datetimeFigureOut">
              <a:rPr lang="he-IL" smtClean="0"/>
              <a:pPr/>
              <a:t>כ"ב/חשון/תשפ"ב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F811C-2C2D-4A17-9130-D996655EA39A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194841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9D781-FBF3-4814-A58B-71E766B2C73C}" type="datetimeFigureOut">
              <a:rPr lang="he-IL" smtClean="0"/>
              <a:pPr/>
              <a:t>כ"ב/חשון/תשפ"ב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F811C-2C2D-4A17-9130-D996655EA39A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556779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9D781-FBF3-4814-A58B-71E766B2C73C}" type="datetimeFigureOut">
              <a:rPr lang="he-IL" smtClean="0"/>
              <a:pPr/>
              <a:t>כ"ב/חשון/תשפ"ב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F811C-2C2D-4A17-9130-D996655EA39A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900141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9D781-FBF3-4814-A58B-71E766B2C73C}" type="datetimeFigureOut">
              <a:rPr lang="he-IL" smtClean="0"/>
              <a:pPr/>
              <a:t>כ"ב/חשון/תשפ"ב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F811C-2C2D-4A17-9130-D996655EA39A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701630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9D781-FBF3-4814-A58B-71E766B2C73C}" type="datetimeFigureOut">
              <a:rPr lang="he-IL" smtClean="0"/>
              <a:pPr/>
              <a:t>כ"ב/חשון/תשפ"ב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F811C-2C2D-4A17-9130-D996655EA39A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251297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9D781-FBF3-4814-A58B-71E766B2C73C}" type="datetimeFigureOut">
              <a:rPr lang="he-IL" smtClean="0"/>
              <a:pPr/>
              <a:t>כ"ב/חשון/תשפ"ב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F811C-2C2D-4A17-9130-D996655EA39A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622986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9D781-FBF3-4814-A58B-71E766B2C73C}" type="datetimeFigureOut">
              <a:rPr lang="he-IL" smtClean="0"/>
              <a:pPr/>
              <a:t>כ"ב/חשון/תשפ"ב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F811C-2C2D-4A17-9130-D996655EA39A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191730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9D781-FBF3-4814-A58B-71E766B2C73C}" type="datetimeFigureOut">
              <a:rPr lang="he-IL" smtClean="0"/>
              <a:pPr/>
              <a:t>כ"ב/חשון/תשפ"ב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F811C-2C2D-4A17-9130-D996655EA39A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4318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B9D781-FBF3-4814-A58B-71E766B2C73C}" type="datetimeFigureOut">
              <a:rPr lang="he-IL" smtClean="0"/>
              <a:pPr/>
              <a:t>כ"ב/חשון/תשפ"ב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4F811C-2C2D-4A17-9130-D996655EA39A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611819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מלבן מעוגל 9"/>
          <p:cNvSpPr/>
          <p:nvPr/>
        </p:nvSpPr>
        <p:spPr>
          <a:xfrm>
            <a:off x="7828671" y="1611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 dirty="0"/>
          </a:p>
        </p:txBody>
      </p:sp>
      <p:sp>
        <p:nvSpPr>
          <p:cNvPr id="11" name="מלבן מעוגל 10"/>
          <p:cNvSpPr/>
          <p:nvPr/>
        </p:nvSpPr>
        <p:spPr>
          <a:xfrm>
            <a:off x="7828671" y="33869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 dirty="0"/>
          </a:p>
        </p:txBody>
      </p:sp>
      <p:sp>
        <p:nvSpPr>
          <p:cNvPr id="12" name="מלבן מעוגל 11"/>
          <p:cNvSpPr/>
          <p:nvPr/>
        </p:nvSpPr>
        <p:spPr>
          <a:xfrm>
            <a:off x="3586871" y="1611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 dirty="0"/>
          </a:p>
        </p:txBody>
      </p:sp>
      <p:sp>
        <p:nvSpPr>
          <p:cNvPr id="15" name="מלבן 14"/>
          <p:cNvSpPr/>
          <p:nvPr/>
        </p:nvSpPr>
        <p:spPr>
          <a:xfrm>
            <a:off x="8153118" y="-810775"/>
            <a:ext cx="3781806" cy="409342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6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סַבְ</a:t>
            </a:r>
          </a:p>
        </p:txBody>
      </p:sp>
      <p:sp>
        <p:nvSpPr>
          <p:cNvPr id="16" name="מלבן 15"/>
          <p:cNvSpPr/>
          <p:nvPr/>
        </p:nvSpPr>
        <p:spPr>
          <a:xfrm>
            <a:off x="3507274" y="-899760"/>
            <a:ext cx="4257897" cy="440120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8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תָא</a:t>
            </a:r>
          </a:p>
        </p:txBody>
      </p:sp>
      <p:sp>
        <p:nvSpPr>
          <p:cNvPr id="21" name="מלבן 20"/>
          <p:cNvSpPr/>
          <p:nvPr/>
        </p:nvSpPr>
        <p:spPr>
          <a:xfrm>
            <a:off x="8904861" y="2050011"/>
            <a:ext cx="2228495" cy="501675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2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פִּ</a:t>
            </a:r>
            <a:endParaRPr lang="he-IL" sz="32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grpSp>
        <p:nvGrpSpPr>
          <p:cNvPr id="2" name="קבוצה 1">
            <a:extLst>
              <a:ext uri="{FF2B5EF4-FFF2-40B4-BE49-F238E27FC236}">
                <a16:creationId xmlns:a16="http://schemas.microsoft.com/office/drawing/2014/main" id="{3CA2290B-F8F3-406E-990B-364745B2B874}"/>
              </a:ext>
            </a:extLst>
          </p:cNvPr>
          <p:cNvGrpSpPr/>
          <p:nvPr/>
        </p:nvGrpSpPr>
        <p:grpSpPr>
          <a:xfrm>
            <a:off x="3586871" y="2141715"/>
            <a:ext cx="4114800" cy="4555093"/>
            <a:chOff x="3586871" y="2141715"/>
            <a:chExt cx="4114800" cy="4555093"/>
          </a:xfrm>
        </p:grpSpPr>
        <p:sp>
          <p:nvSpPr>
            <p:cNvPr id="13" name="מלבן מעוגל 12"/>
            <p:cNvSpPr/>
            <p:nvPr/>
          </p:nvSpPr>
          <p:spPr>
            <a:xfrm>
              <a:off x="3586871" y="3386992"/>
              <a:ext cx="4114800" cy="3095625"/>
            </a:xfrm>
            <a:prstGeom prst="roundRect">
              <a:avLst/>
            </a:prstGeom>
            <a:blipFill>
              <a:blip r:embed="rId2"/>
              <a:tile tx="0" ty="0" sx="100000" sy="100000" flip="none" algn="tl"/>
            </a:blipFill>
            <a:ln w="57150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 rtl="1" eaLnBrk="1" hangingPunct="1">
                <a:defRPr/>
              </a:pPr>
              <a:endParaRPr lang="he-IL" dirty="0"/>
            </a:p>
          </p:txBody>
        </p:sp>
        <p:sp>
          <p:nvSpPr>
            <p:cNvPr id="22" name="מלבן 21"/>
            <p:cNvSpPr/>
            <p:nvPr/>
          </p:nvSpPr>
          <p:spPr>
            <a:xfrm>
              <a:off x="3748493" y="2141715"/>
              <a:ext cx="3579826" cy="4555093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he-IL" sz="29000" b="1" dirty="0" err="1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David" panose="020E0502060401010101" pitchFamily="34" charset="-79"/>
                  <a:cs typeface="David" panose="020E0502060401010101" pitchFamily="34" charset="-79"/>
                </a:rPr>
                <a:t>נָה</a:t>
              </a:r>
              <a:endParaRPr lang="he-IL" sz="29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endParaRPr>
            </a:p>
          </p:txBody>
        </p:sp>
      </p:grpSp>
      <p:grpSp>
        <p:nvGrpSpPr>
          <p:cNvPr id="18" name="קבוצה 17">
            <a:extLst>
              <a:ext uri="{FF2B5EF4-FFF2-40B4-BE49-F238E27FC236}">
                <a16:creationId xmlns:a16="http://schemas.microsoft.com/office/drawing/2014/main" id="{38931015-7685-4698-B1BC-B9FB41EEFB57}"/>
              </a:ext>
            </a:extLst>
          </p:cNvPr>
          <p:cNvGrpSpPr/>
          <p:nvPr/>
        </p:nvGrpSpPr>
        <p:grpSpPr>
          <a:xfrm rot="16200000">
            <a:off x="-476216" y="1036037"/>
            <a:ext cx="4114800" cy="4785926"/>
            <a:chOff x="3586871" y="2243578"/>
            <a:chExt cx="4114800" cy="4785926"/>
          </a:xfrm>
        </p:grpSpPr>
        <p:sp>
          <p:nvSpPr>
            <p:cNvPr id="23" name="מלבן מעוגל 12">
              <a:extLst>
                <a:ext uri="{FF2B5EF4-FFF2-40B4-BE49-F238E27FC236}">
                  <a16:creationId xmlns:a16="http://schemas.microsoft.com/office/drawing/2014/main" id="{6085E2BF-A563-45FD-95DF-40D70067922B}"/>
                </a:ext>
              </a:extLst>
            </p:cNvPr>
            <p:cNvSpPr/>
            <p:nvPr/>
          </p:nvSpPr>
          <p:spPr>
            <a:xfrm>
              <a:off x="3586871" y="3386992"/>
              <a:ext cx="4114800" cy="3095625"/>
            </a:xfrm>
            <a:prstGeom prst="roundRect">
              <a:avLst/>
            </a:prstGeom>
            <a:blipFill>
              <a:blip r:embed="rId2"/>
              <a:tile tx="0" ty="0" sx="100000" sy="100000" flip="none" algn="tl"/>
            </a:blipFill>
            <a:ln w="57150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 rtl="1" eaLnBrk="1" hangingPunct="1">
                <a:defRPr/>
              </a:pPr>
              <a:endParaRPr lang="he-IL" dirty="0"/>
            </a:p>
          </p:txBody>
        </p:sp>
        <p:sp>
          <p:nvSpPr>
            <p:cNvPr id="24" name="מלבן 23">
              <a:extLst>
                <a:ext uri="{FF2B5EF4-FFF2-40B4-BE49-F238E27FC236}">
                  <a16:creationId xmlns:a16="http://schemas.microsoft.com/office/drawing/2014/main" id="{AD33F61D-D55F-4D1C-9C6E-99A2F9CEC344}"/>
                </a:ext>
              </a:extLst>
            </p:cNvPr>
            <p:cNvSpPr/>
            <p:nvPr/>
          </p:nvSpPr>
          <p:spPr>
            <a:xfrm>
              <a:off x="4658878" y="2243578"/>
              <a:ext cx="2132315" cy="4785926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he-IL" sz="30500" b="1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David" panose="020E0502060401010101" pitchFamily="34" charset="-79"/>
                  <a:cs typeface="David" panose="020E0502060401010101" pitchFamily="34" charset="-79"/>
                </a:rPr>
                <a:t>פִּ</a:t>
              </a:r>
              <a:endParaRPr lang="he-IL" sz="305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927170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מלבן מעוגל 9"/>
          <p:cNvSpPr/>
          <p:nvPr/>
        </p:nvSpPr>
        <p:spPr>
          <a:xfrm>
            <a:off x="7828671" y="1611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 dirty="0"/>
          </a:p>
        </p:txBody>
      </p:sp>
      <p:sp>
        <p:nvSpPr>
          <p:cNvPr id="11" name="מלבן מעוגל 10"/>
          <p:cNvSpPr/>
          <p:nvPr/>
        </p:nvSpPr>
        <p:spPr>
          <a:xfrm>
            <a:off x="7828671" y="33869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 dirty="0"/>
          </a:p>
        </p:txBody>
      </p:sp>
      <p:sp>
        <p:nvSpPr>
          <p:cNvPr id="12" name="מלבן מעוגל 11"/>
          <p:cNvSpPr/>
          <p:nvPr/>
        </p:nvSpPr>
        <p:spPr>
          <a:xfrm>
            <a:off x="3586871" y="1611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 dirty="0"/>
          </a:p>
        </p:txBody>
      </p:sp>
      <p:sp>
        <p:nvSpPr>
          <p:cNvPr id="15" name="מלבן 14"/>
          <p:cNvSpPr/>
          <p:nvPr/>
        </p:nvSpPr>
        <p:spPr>
          <a:xfrm>
            <a:off x="7948725" y="-733744"/>
            <a:ext cx="3911648" cy="470898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0000" b="1" cap="none" spc="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שַׁו</a:t>
            </a:r>
            <a:endParaRPr lang="he-IL" sz="30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6" name="מלבן 15"/>
          <p:cNvSpPr/>
          <p:nvPr/>
        </p:nvSpPr>
        <p:spPr>
          <a:xfrm>
            <a:off x="4447893" y="-664428"/>
            <a:ext cx="2584362" cy="409342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6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לִוְ</a:t>
            </a:r>
          </a:p>
        </p:txBody>
      </p:sp>
      <p:sp>
        <p:nvSpPr>
          <p:cNvPr id="21" name="מלבן 20"/>
          <p:cNvSpPr/>
          <p:nvPr/>
        </p:nvSpPr>
        <p:spPr>
          <a:xfrm>
            <a:off x="8161924" y="2149019"/>
            <a:ext cx="3485249" cy="470898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0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תָן</a:t>
            </a:r>
          </a:p>
        </p:txBody>
      </p:sp>
      <p:grpSp>
        <p:nvGrpSpPr>
          <p:cNvPr id="2" name="קבוצה 1">
            <a:extLst>
              <a:ext uri="{FF2B5EF4-FFF2-40B4-BE49-F238E27FC236}">
                <a16:creationId xmlns:a16="http://schemas.microsoft.com/office/drawing/2014/main" id="{3CA2290B-F8F3-406E-990B-364745B2B874}"/>
              </a:ext>
            </a:extLst>
          </p:cNvPr>
          <p:cNvGrpSpPr/>
          <p:nvPr/>
        </p:nvGrpSpPr>
        <p:grpSpPr>
          <a:xfrm>
            <a:off x="3599631" y="2250614"/>
            <a:ext cx="4114800" cy="4862870"/>
            <a:chOff x="3586871" y="2223857"/>
            <a:chExt cx="4114800" cy="4862870"/>
          </a:xfrm>
        </p:grpSpPr>
        <p:sp>
          <p:nvSpPr>
            <p:cNvPr id="13" name="מלבן מעוגל 12"/>
            <p:cNvSpPr/>
            <p:nvPr/>
          </p:nvSpPr>
          <p:spPr>
            <a:xfrm>
              <a:off x="3586871" y="3386992"/>
              <a:ext cx="4114800" cy="3095625"/>
            </a:xfrm>
            <a:prstGeom prst="roundRect">
              <a:avLst/>
            </a:prstGeom>
            <a:blipFill>
              <a:blip r:embed="rId2"/>
              <a:tile tx="0" ty="0" sx="100000" sy="100000" flip="none" algn="tl"/>
            </a:blipFill>
            <a:ln w="57150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 rtl="1" eaLnBrk="1" hangingPunct="1">
                <a:defRPr/>
              </a:pPr>
              <a:endParaRPr lang="he-IL" dirty="0"/>
            </a:p>
          </p:txBody>
        </p:sp>
        <p:sp>
          <p:nvSpPr>
            <p:cNvPr id="22" name="מלבן 21"/>
            <p:cNvSpPr/>
            <p:nvPr/>
          </p:nvSpPr>
          <p:spPr>
            <a:xfrm>
              <a:off x="4341670" y="2223857"/>
              <a:ext cx="2605200" cy="486287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he-IL" sz="31000" b="1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David" panose="020E0502060401010101" pitchFamily="34" charset="-79"/>
                  <a:cs typeface="David" panose="020E0502060401010101" pitchFamily="34" charset="-79"/>
                </a:rPr>
                <a:t>טַ</a:t>
              </a:r>
            </a:p>
          </p:txBody>
        </p:sp>
      </p:grpSp>
      <p:grpSp>
        <p:nvGrpSpPr>
          <p:cNvPr id="18" name="קבוצה 17">
            <a:extLst>
              <a:ext uri="{FF2B5EF4-FFF2-40B4-BE49-F238E27FC236}">
                <a16:creationId xmlns:a16="http://schemas.microsoft.com/office/drawing/2014/main" id="{38931015-7685-4698-B1BC-B9FB41EEFB57}"/>
              </a:ext>
            </a:extLst>
          </p:cNvPr>
          <p:cNvGrpSpPr/>
          <p:nvPr/>
        </p:nvGrpSpPr>
        <p:grpSpPr>
          <a:xfrm rot="16200000">
            <a:off x="-677010" y="1074517"/>
            <a:ext cx="4114800" cy="4708981"/>
            <a:chOff x="3586871" y="2081264"/>
            <a:chExt cx="4114800" cy="4708981"/>
          </a:xfrm>
        </p:grpSpPr>
        <p:sp>
          <p:nvSpPr>
            <p:cNvPr id="23" name="מלבן מעוגל 12">
              <a:extLst>
                <a:ext uri="{FF2B5EF4-FFF2-40B4-BE49-F238E27FC236}">
                  <a16:creationId xmlns:a16="http://schemas.microsoft.com/office/drawing/2014/main" id="{6085E2BF-A563-45FD-95DF-40D70067922B}"/>
                </a:ext>
              </a:extLst>
            </p:cNvPr>
            <p:cNvSpPr/>
            <p:nvPr/>
          </p:nvSpPr>
          <p:spPr>
            <a:xfrm>
              <a:off x="3586871" y="3386992"/>
              <a:ext cx="4114800" cy="3095625"/>
            </a:xfrm>
            <a:prstGeom prst="roundRect">
              <a:avLst/>
            </a:prstGeom>
            <a:blipFill>
              <a:blip r:embed="rId2"/>
              <a:tile tx="0" ty="0" sx="100000" sy="100000" flip="none" algn="tl"/>
            </a:blipFill>
            <a:ln w="57150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 rtl="1" eaLnBrk="1" hangingPunct="1">
                <a:defRPr/>
              </a:pPr>
              <a:endParaRPr lang="he-IL" dirty="0"/>
            </a:p>
          </p:txBody>
        </p:sp>
        <p:sp>
          <p:nvSpPr>
            <p:cNvPr id="24" name="מלבן 23">
              <a:extLst>
                <a:ext uri="{FF2B5EF4-FFF2-40B4-BE49-F238E27FC236}">
                  <a16:creationId xmlns:a16="http://schemas.microsoft.com/office/drawing/2014/main" id="{AD33F61D-D55F-4D1C-9C6E-99A2F9CEC344}"/>
                </a:ext>
              </a:extLst>
            </p:cNvPr>
            <p:cNvSpPr/>
            <p:nvPr/>
          </p:nvSpPr>
          <p:spPr>
            <a:xfrm>
              <a:off x="5006864" y="2081264"/>
              <a:ext cx="1462260" cy="4708981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he-IL" sz="30000" b="1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David" panose="020E0502060401010101" pitchFamily="34" charset="-79"/>
                  <a:cs typeface="David" panose="020E0502060401010101" pitchFamily="34" charset="-79"/>
                </a:rPr>
                <a:t>יָ</a:t>
              </a:r>
              <a:endParaRPr lang="he-IL" sz="30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147203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מלבן מעוגל 9"/>
          <p:cNvSpPr/>
          <p:nvPr/>
        </p:nvSpPr>
        <p:spPr>
          <a:xfrm>
            <a:off x="7828671" y="1611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 dirty="0"/>
          </a:p>
        </p:txBody>
      </p:sp>
      <p:sp>
        <p:nvSpPr>
          <p:cNvPr id="11" name="מלבן מעוגל 10"/>
          <p:cNvSpPr/>
          <p:nvPr/>
        </p:nvSpPr>
        <p:spPr>
          <a:xfrm>
            <a:off x="7828671" y="33869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 dirty="0"/>
          </a:p>
        </p:txBody>
      </p:sp>
      <p:sp>
        <p:nvSpPr>
          <p:cNvPr id="12" name="מלבן מעוגל 11"/>
          <p:cNvSpPr/>
          <p:nvPr/>
        </p:nvSpPr>
        <p:spPr>
          <a:xfrm>
            <a:off x="3586871" y="1611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 dirty="0"/>
          </a:p>
        </p:txBody>
      </p:sp>
      <p:sp>
        <p:nvSpPr>
          <p:cNvPr id="15" name="מלבן 14"/>
          <p:cNvSpPr/>
          <p:nvPr/>
        </p:nvSpPr>
        <p:spPr>
          <a:xfrm>
            <a:off x="8090547" y="-1107797"/>
            <a:ext cx="3591048" cy="470898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0000" b="1" cap="none" spc="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וָס</a:t>
            </a:r>
            <a:endParaRPr lang="he-IL" sz="30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6" name="מלבן 15"/>
          <p:cNvSpPr/>
          <p:nvPr/>
        </p:nvSpPr>
        <p:spPr>
          <a:xfrm>
            <a:off x="3884377" y="-1071643"/>
            <a:ext cx="3682418" cy="455509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9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בַּרְ</a:t>
            </a:r>
          </a:p>
        </p:txBody>
      </p:sp>
      <p:sp>
        <p:nvSpPr>
          <p:cNvPr id="21" name="מלבן 20"/>
          <p:cNvSpPr/>
          <p:nvPr/>
        </p:nvSpPr>
        <p:spPr>
          <a:xfrm>
            <a:off x="8011937" y="2091798"/>
            <a:ext cx="3804248" cy="470898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0000" b="1" cap="none" spc="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עַכ</a:t>
            </a:r>
            <a:r>
              <a:rPr lang="he-IL" sz="30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ְ</a:t>
            </a:r>
          </a:p>
        </p:txBody>
      </p:sp>
      <p:grpSp>
        <p:nvGrpSpPr>
          <p:cNvPr id="2" name="קבוצה 1">
            <a:extLst>
              <a:ext uri="{FF2B5EF4-FFF2-40B4-BE49-F238E27FC236}">
                <a16:creationId xmlns:a16="http://schemas.microsoft.com/office/drawing/2014/main" id="{3CA2290B-F8F3-406E-990B-364745B2B874}"/>
              </a:ext>
            </a:extLst>
          </p:cNvPr>
          <p:cNvGrpSpPr/>
          <p:nvPr/>
        </p:nvGrpSpPr>
        <p:grpSpPr>
          <a:xfrm>
            <a:off x="3603728" y="2167177"/>
            <a:ext cx="4114800" cy="4862870"/>
            <a:chOff x="3586871" y="2030692"/>
            <a:chExt cx="4114800" cy="4862870"/>
          </a:xfrm>
        </p:grpSpPr>
        <p:sp>
          <p:nvSpPr>
            <p:cNvPr id="13" name="מלבן מעוגל 12"/>
            <p:cNvSpPr/>
            <p:nvPr/>
          </p:nvSpPr>
          <p:spPr>
            <a:xfrm>
              <a:off x="3586871" y="3386992"/>
              <a:ext cx="4114800" cy="3095625"/>
            </a:xfrm>
            <a:prstGeom prst="roundRect">
              <a:avLst/>
            </a:prstGeom>
            <a:blipFill>
              <a:blip r:embed="rId2"/>
              <a:tile tx="0" ty="0" sx="100000" sy="100000" flip="none" algn="tl"/>
            </a:blipFill>
            <a:ln w="57150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 rtl="1" eaLnBrk="1" hangingPunct="1">
                <a:defRPr/>
              </a:pPr>
              <a:endParaRPr lang="he-IL" dirty="0"/>
            </a:p>
          </p:txBody>
        </p:sp>
        <p:sp>
          <p:nvSpPr>
            <p:cNvPr id="22" name="מלבן 21"/>
            <p:cNvSpPr/>
            <p:nvPr/>
          </p:nvSpPr>
          <p:spPr>
            <a:xfrm>
              <a:off x="3707399" y="2030692"/>
              <a:ext cx="3922870" cy="486287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he-IL" sz="31000" b="1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David" panose="020E0502060401010101" pitchFamily="34" charset="-79"/>
                  <a:cs typeface="David" panose="020E0502060401010101" pitchFamily="34" charset="-79"/>
                </a:rPr>
                <a:t>בָּר</a:t>
              </a:r>
            </a:p>
          </p:txBody>
        </p:sp>
      </p:grpSp>
      <p:grpSp>
        <p:nvGrpSpPr>
          <p:cNvPr id="18" name="קבוצה 17">
            <a:extLst>
              <a:ext uri="{FF2B5EF4-FFF2-40B4-BE49-F238E27FC236}">
                <a16:creationId xmlns:a16="http://schemas.microsoft.com/office/drawing/2014/main" id="{38931015-7685-4698-B1BC-B9FB41EEFB57}"/>
              </a:ext>
            </a:extLst>
          </p:cNvPr>
          <p:cNvGrpSpPr/>
          <p:nvPr/>
        </p:nvGrpSpPr>
        <p:grpSpPr>
          <a:xfrm rot="16200000">
            <a:off x="-696091" y="997573"/>
            <a:ext cx="4114800" cy="4862870"/>
            <a:chOff x="3586871" y="1985239"/>
            <a:chExt cx="4114800" cy="4862870"/>
          </a:xfrm>
        </p:grpSpPr>
        <p:sp>
          <p:nvSpPr>
            <p:cNvPr id="23" name="מלבן מעוגל 12">
              <a:extLst>
                <a:ext uri="{FF2B5EF4-FFF2-40B4-BE49-F238E27FC236}">
                  <a16:creationId xmlns:a16="http://schemas.microsoft.com/office/drawing/2014/main" id="{6085E2BF-A563-45FD-95DF-40D70067922B}"/>
                </a:ext>
              </a:extLst>
            </p:cNvPr>
            <p:cNvSpPr/>
            <p:nvPr/>
          </p:nvSpPr>
          <p:spPr>
            <a:xfrm>
              <a:off x="3586871" y="3386992"/>
              <a:ext cx="4114800" cy="3095625"/>
            </a:xfrm>
            <a:prstGeom prst="roundRect">
              <a:avLst/>
            </a:prstGeom>
            <a:blipFill>
              <a:blip r:embed="rId2"/>
              <a:tile tx="0" ty="0" sx="100000" sy="100000" flip="none" algn="tl"/>
            </a:blipFill>
            <a:ln w="57150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 rtl="1" eaLnBrk="1" hangingPunct="1">
                <a:defRPr/>
              </a:pPr>
              <a:endParaRPr lang="he-IL" dirty="0"/>
            </a:p>
          </p:txBody>
        </p:sp>
        <p:sp>
          <p:nvSpPr>
            <p:cNvPr id="24" name="מלבן 23">
              <a:extLst>
                <a:ext uri="{FF2B5EF4-FFF2-40B4-BE49-F238E27FC236}">
                  <a16:creationId xmlns:a16="http://schemas.microsoft.com/office/drawing/2014/main" id="{AD33F61D-D55F-4D1C-9C6E-99A2F9CEC344}"/>
                </a:ext>
              </a:extLst>
            </p:cNvPr>
            <p:cNvSpPr/>
            <p:nvPr/>
          </p:nvSpPr>
          <p:spPr>
            <a:xfrm>
              <a:off x="4380532" y="1985239"/>
              <a:ext cx="2605200" cy="486287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he-IL" sz="31000" b="1" dirty="0" err="1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David" panose="020E0502060401010101" pitchFamily="34" charset="-79"/>
                  <a:cs typeface="David" panose="020E0502060401010101" pitchFamily="34" charset="-79"/>
                </a:rPr>
                <a:t>וָז</a:t>
              </a:r>
              <a:endParaRPr lang="he-IL" sz="31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985035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מלבן מעוגל 9"/>
          <p:cNvSpPr/>
          <p:nvPr/>
        </p:nvSpPr>
        <p:spPr>
          <a:xfrm>
            <a:off x="7828671" y="1611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 dirty="0"/>
          </a:p>
        </p:txBody>
      </p:sp>
      <p:sp>
        <p:nvSpPr>
          <p:cNvPr id="11" name="מלבן מעוגל 10"/>
          <p:cNvSpPr/>
          <p:nvPr/>
        </p:nvSpPr>
        <p:spPr>
          <a:xfrm>
            <a:off x="7828671" y="33869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 dirty="0"/>
          </a:p>
        </p:txBody>
      </p:sp>
      <p:sp>
        <p:nvSpPr>
          <p:cNvPr id="12" name="מלבן מעוגל 11"/>
          <p:cNvSpPr/>
          <p:nvPr/>
        </p:nvSpPr>
        <p:spPr>
          <a:xfrm>
            <a:off x="3586871" y="1611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 dirty="0"/>
          </a:p>
        </p:txBody>
      </p:sp>
      <p:sp>
        <p:nvSpPr>
          <p:cNvPr id="15" name="מלבן 14"/>
          <p:cNvSpPr/>
          <p:nvPr/>
        </p:nvSpPr>
        <p:spPr>
          <a:xfrm>
            <a:off x="8658812" y="-1107797"/>
            <a:ext cx="2454519" cy="501675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2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אַ</a:t>
            </a:r>
          </a:p>
        </p:txBody>
      </p:sp>
      <p:sp>
        <p:nvSpPr>
          <p:cNvPr id="16" name="מלבן 15"/>
          <p:cNvSpPr/>
          <p:nvPr/>
        </p:nvSpPr>
        <p:spPr>
          <a:xfrm>
            <a:off x="4363330" y="-1071431"/>
            <a:ext cx="2448106" cy="455509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9000" b="1" cap="none" spc="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וָז</a:t>
            </a:r>
            <a:endParaRPr lang="he-IL" sz="29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1" name="מלבן 20"/>
          <p:cNvSpPr/>
          <p:nvPr/>
        </p:nvSpPr>
        <p:spPr>
          <a:xfrm>
            <a:off x="9289531" y="2091798"/>
            <a:ext cx="1249060" cy="470898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0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וָ</a:t>
            </a:r>
          </a:p>
        </p:txBody>
      </p:sp>
      <p:grpSp>
        <p:nvGrpSpPr>
          <p:cNvPr id="2" name="קבוצה 1">
            <a:extLst>
              <a:ext uri="{FF2B5EF4-FFF2-40B4-BE49-F238E27FC236}">
                <a16:creationId xmlns:a16="http://schemas.microsoft.com/office/drawing/2014/main" id="{3CA2290B-F8F3-406E-990B-364745B2B874}"/>
              </a:ext>
            </a:extLst>
          </p:cNvPr>
          <p:cNvGrpSpPr/>
          <p:nvPr/>
        </p:nvGrpSpPr>
        <p:grpSpPr>
          <a:xfrm>
            <a:off x="3476728" y="2301291"/>
            <a:ext cx="4241800" cy="4555093"/>
            <a:chOff x="3459871" y="2164806"/>
            <a:chExt cx="4241800" cy="4555093"/>
          </a:xfrm>
        </p:grpSpPr>
        <p:sp>
          <p:nvSpPr>
            <p:cNvPr id="13" name="מלבן מעוגל 12"/>
            <p:cNvSpPr/>
            <p:nvPr/>
          </p:nvSpPr>
          <p:spPr>
            <a:xfrm>
              <a:off x="3586871" y="3386992"/>
              <a:ext cx="4114800" cy="3095625"/>
            </a:xfrm>
            <a:prstGeom prst="roundRect">
              <a:avLst/>
            </a:prstGeom>
            <a:blipFill>
              <a:blip r:embed="rId2"/>
              <a:tile tx="0" ty="0" sx="100000" sy="100000" flip="none" algn="tl"/>
            </a:blipFill>
            <a:ln w="57150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 rtl="1" eaLnBrk="1" hangingPunct="1">
                <a:defRPr/>
              </a:pPr>
              <a:endParaRPr lang="he-IL" dirty="0"/>
            </a:p>
          </p:txBody>
        </p:sp>
        <p:sp>
          <p:nvSpPr>
            <p:cNvPr id="22" name="מלבן 21"/>
            <p:cNvSpPr/>
            <p:nvPr/>
          </p:nvSpPr>
          <p:spPr>
            <a:xfrm>
              <a:off x="3459871" y="2164806"/>
              <a:ext cx="4094390" cy="4555093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he-IL" sz="29000" b="1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David" panose="020E0502060401010101" pitchFamily="34" charset="-79"/>
                  <a:cs typeface="David" panose="020E0502060401010101" pitchFamily="34" charset="-79"/>
                </a:rPr>
                <a:t>דָה</a:t>
              </a:r>
            </a:p>
          </p:txBody>
        </p:sp>
      </p:grpSp>
      <p:grpSp>
        <p:nvGrpSpPr>
          <p:cNvPr id="18" name="קבוצה 17">
            <a:extLst>
              <a:ext uri="{FF2B5EF4-FFF2-40B4-BE49-F238E27FC236}">
                <a16:creationId xmlns:a16="http://schemas.microsoft.com/office/drawing/2014/main" id="{38931015-7685-4698-B1BC-B9FB41EEFB57}"/>
              </a:ext>
            </a:extLst>
          </p:cNvPr>
          <p:cNvGrpSpPr/>
          <p:nvPr/>
        </p:nvGrpSpPr>
        <p:grpSpPr>
          <a:xfrm rot="16200000">
            <a:off x="-696090" y="997573"/>
            <a:ext cx="4114800" cy="4862870"/>
            <a:chOff x="3586871" y="1985240"/>
            <a:chExt cx="4114800" cy="4862870"/>
          </a:xfrm>
        </p:grpSpPr>
        <p:sp>
          <p:nvSpPr>
            <p:cNvPr id="23" name="מלבן מעוגל 12">
              <a:extLst>
                <a:ext uri="{FF2B5EF4-FFF2-40B4-BE49-F238E27FC236}">
                  <a16:creationId xmlns:a16="http://schemas.microsoft.com/office/drawing/2014/main" id="{6085E2BF-A563-45FD-95DF-40D70067922B}"/>
                </a:ext>
              </a:extLst>
            </p:cNvPr>
            <p:cNvSpPr/>
            <p:nvPr/>
          </p:nvSpPr>
          <p:spPr>
            <a:xfrm>
              <a:off x="3586871" y="3386992"/>
              <a:ext cx="4114800" cy="3095625"/>
            </a:xfrm>
            <a:prstGeom prst="roundRect">
              <a:avLst/>
            </a:prstGeom>
            <a:blipFill>
              <a:blip r:embed="rId2"/>
              <a:tile tx="0" ty="0" sx="100000" sy="100000" flip="none" algn="tl"/>
            </a:blipFill>
            <a:ln w="57150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 rtl="1" eaLnBrk="1" hangingPunct="1">
                <a:defRPr/>
              </a:pPr>
              <a:endParaRPr lang="he-IL" dirty="0"/>
            </a:p>
          </p:txBody>
        </p:sp>
        <p:sp>
          <p:nvSpPr>
            <p:cNvPr id="24" name="מלבן 23">
              <a:extLst>
                <a:ext uri="{FF2B5EF4-FFF2-40B4-BE49-F238E27FC236}">
                  <a16:creationId xmlns:a16="http://schemas.microsoft.com/office/drawing/2014/main" id="{AD33F61D-D55F-4D1C-9C6E-99A2F9CEC344}"/>
                </a:ext>
              </a:extLst>
            </p:cNvPr>
            <p:cNvSpPr/>
            <p:nvPr/>
          </p:nvSpPr>
          <p:spPr>
            <a:xfrm>
              <a:off x="3776200" y="1985240"/>
              <a:ext cx="3813865" cy="486287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he-IL" sz="31000" b="1" dirty="0" err="1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David" panose="020E0502060401010101" pitchFamily="34" charset="-79"/>
                  <a:cs typeface="David" panose="020E0502060401010101" pitchFamily="34" charset="-79"/>
                </a:rPr>
                <a:t>מִז</a:t>
              </a:r>
              <a:r>
                <a:rPr lang="he-IL" sz="31000" b="1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David" panose="020E0502060401010101" pitchFamily="34" charset="-79"/>
                  <a:cs typeface="David" panose="020E0502060401010101" pitchFamily="34" charset="-79"/>
                </a:rPr>
                <a:t>ְ</a:t>
              </a:r>
              <a:endParaRPr lang="he-IL" sz="31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117390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מלבן מעוגל 9"/>
          <p:cNvSpPr/>
          <p:nvPr/>
        </p:nvSpPr>
        <p:spPr>
          <a:xfrm>
            <a:off x="7828671" y="1611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 dirty="0"/>
          </a:p>
        </p:txBody>
      </p:sp>
      <p:sp>
        <p:nvSpPr>
          <p:cNvPr id="11" name="מלבן מעוגל 10"/>
          <p:cNvSpPr/>
          <p:nvPr/>
        </p:nvSpPr>
        <p:spPr>
          <a:xfrm>
            <a:off x="7828671" y="33869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 dirty="0"/>
          </a:p>
        </p:txBody>
      </p:sp>
      <p:sp>
        <p:nvSpPr>
          <p:cNvPr id="12" name="מלבן מעוגל 11"/>
          <p:cNvSpPr/>
          <p:nvPr/>
        </p:nvSpPr>
        <p:spPr>
          <a:xfrm>
            <a:off x="3586871" y="1611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 dirty="0"/>
          </a:p>
        </p:txBody>
      </p:sp>
      <p:sp>
        <p:nvSpPr>
          <p:cNvPr id="15" name="מלבן 14"/>
          <p:cNvSpPr/>
          <p:nvPr/>
        </p:nvSpPr>
        <p:spPr>
          <a:xfrm>
            <a:off x="7529750" y="-1136363"/>
            <a:ext cx="4610558" cy="455509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8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מִסְ</a:t>
            </a:r>
          </a:p>
        </p:txBody>
      </p:sp>
      <p:sp>
        <p:nvSpPr>
          <p:cNvPr id="16" name="מלבן 15"/>
          <p:cNvSpPr/>
          <p:nvPr/>
        </p:nvSpPr>
        <p:spPr>
          <a:xfrm>
            <a:off x="4620611" y="-1071431"/>
            <a:ext cx="1933543" cy="455509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9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עָ</a:t>
            </a:r>
          </a:p>
        </p:txBody>
      </p:sp>
      <p:sp>
        <p:nvSpPr>
          <p:cNvPr id="21" name="מלבן 20"/>
          <p:cNvSpPr/>
          <p:nvPr/>
        </p:nvSpPr>
        <p:spPr>
          <a:xfrm>
            <a:off x="7681261" y="2532123"/>
            <a:ext cx="4429418" cy="409342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6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מִשְׁ</a:t>
            </a:r>
          </a:p>
        </p:txBody>
      </p:sp>
      <p:grpSp>
        <p:nvGrpSpPr>
          <p:cNvPr id="2" name="קבוצה 1">
            <a:extLst>
              <a:ext uri="{FF2B5EF4-FFF2-40B4-BE49-F238E27FC236}">
                <a16:creationId xmlns:a16="http://schemas.microsoft.com/office/drawing/2014/main" id="{3CA2290B-F8F3-406E-990B-364745B2B874}"/>
              </a:ext>
            </a:extLst>
          </p:cNvPr>
          <p:cNvGrpSpPr/>
          <p:nvPr/>
        </p:nvGrpSpPr>
        <p:grpSpPr>
          <a:xfrm>
            <a:off x="3603728" y="2301291"/>
            <a:ext cx="4114800" cy="4555093"/>
            <a:chOff x="3586871" y="2164806"/>
            <a:chExt cx="4114800" cy="4555093"/>
          </a:xfrm>
        </p:grpSpPr>
        <p:sp>
          <p:nvSpPr>
            <p:cNvPr id="13" name="מלבן מעוגל 12"/>
            <p:cNvSpPr/>
            <p:nvPr/>
          </p:nvSpPr>
          <p:spPr>
            <a:xfrm>
              <a:off x="3586871" y="3386992"/>
              <a:ext cx="4114800" cy="3095625"/>
            </a:xfrm>
            <a:prstGeom prst="roundRect">
              <a:avLst/>
            </a:prstGeom>
            <a:blipFill>
              <a:blip r:embed="rId2"/>
              <a:tile tx="0" ty="0" sx="100000" sy="100000" flip="none" algn="tl"/>
            </a:blipFill>
            <a:ln w="57150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 rtl="1" eaLnBrk="1" hangingPunct="1">
                <a:defRPr/>
              </a:pPr>
              <a:endParaRPr lang="he-IL" dirty="0"/>
            </a:p>
          </p:txBody>
        </p:sp>
        <p:sp>
          <p:nvSpPr>
            <p:cNvPr id="22" name="מלבן 21"/>
            <p:cNvSpPr/>
            <p:nvPr/>
          </p:nvSpPr>
          <p:spPr>
            <a:xfrm>
              <a:off x="4488998" y="2164806"/>
              <a:ext cx="2036135" cy="4555093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he-IL" sz="29000" b="1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David" panose="020E0502060401010101" pitchFamily="34" charset="-79"/>
                  <a:cs typeface="David" panose="020E0502060401010101" pitchFamily="34" charset="-79"/>
                </a:rPr>
                <a:t>פָּ</a:t>
              </a:r>
            </a:p>
          </p:txBody>
        </p:sp>
      </p:grpSp>
      <p:grpSp>
        <p:nvGrpSpPr>
          <p:cNvPr id="18" name="קבוצה 17">
            <a:extLst>
              <a:ext uri="{FF2B5EF4-FFF2-40B4-BE49-F238E27FC236}">
                <a16:creationId xmlns:a16="http://schemas.microsoft.com/office/drawing/2014/main" id="{38931015-7685-4698-B1BC-B9FB41EEFB57}"/>
              </a:ext>
            </a:extLst>
          </p:cNvPr>
          <p:cNvGrpSpPr/>
          <p:nvPr/>
        </p:nvGrpSpPr>
        <p:grpSpPr>
          <a:xfrm rot="16200000">
            <a:off x="-786602" y="1169750"/>
            <a:ext cx="4363695" cy="4862870"/>
            <a:chOff x="3373273" y="2031686"/>
            <a:chExt cx="4363695" cy="4862870"/>
          </a:xfrm>
        </p:grpSpPr>
        <p:sp>
          <p:nvSpPr>
            <p:cNvPr id="23" name="מלבן מעוגל 12">
              <a:extLst>
                <a:ext uri="{FF2B5EF4-FFF2-40B4-BE49-F238E27FC236}">
                  <a16:creationId xmlns:a16="http://schemas.microsoft.com/office/drawing/2014/main" id="{6085E2BF-A563-45FD-95DF-40D70067922B}"/>
                </a:ext>
              </a:extLst>
            </p:cNvPr>
            <p:cNvSpPr/>
            <p:nvPr/>
          </p:nvSpPr>
          <p:spPr>
            <a:xfrm>
              <a:off x="3586871" y="3386992"/>
              <a:ext cx="4114800" cy="3095625"/>
            </a:xfrm>
            <a:prstGeom prst="roundRect">
              <a:avLst/>
            </a:prstGeom>
            <a:blipFill>
              <a:blip r:embed="rId2"/>
              <a:tile tx="0" ty="0" sx="100000" sy="100000" flip="none" algn="tl"/>
            </a:blipFill>
            <a:ln w="57150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 rtl="1" eaLnBrk="1" hangingPunct="1">
                <a:defRPr/>
              </a:pPr>
              <a:endParaRPr lang="he-IL" dirty="0"/>
            </a:p>
          </p:txBody>
        </p:sp>
        <p:sp>
          <p:nvSpPr>
            <p:cNvPr id="24" name="מלבן 23">
              <a:extLst>
                <a:ext uri="{FF2B5EF4-FFF2-40B4-BE49-F238E27FC236}">
                  <a16:creationId xmlns:a16="http://schemas.microsoft.com/office/drawing/2014/main" id="{AD33F61D-D55F-4D1C-9C6E-99A2F9CEC344}"/>
                </a:ext>
              </a:extLst>
            </p:cNvPr>
            <p:cNvSpPr/>
            <p:nvPr/>
          </p:nvSpPr>
          <p:spPr>
            <a:xfrm>
              <a:off x="3373273" y="2031686"/>
              <a:ext cx="4363695" cy="486287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he-IL" sz="31000" b="1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David" panose="020E0502060401010101" pitchFamily="34" charset="-79"/>
                  <a:cs typeface="David" panose="020E0502060401010101" pitchFamily="34" charset="-79"/>
                </a:rPr>
                <a:t>דָה</a:t>
              </a:r>
              <a:endParaRPr lang="he-IL" sz="31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667889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מלבן מעוגל 9"/>
          <p:cNvSpPr/>
          <p:nvPr/>
        </p:nvSpPr>
        <p:spPr>
          <a:xfrm>
            <a:off x="7828671" y="1611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 dirty="0"/>
          </a:p>
        </p:txBody>
      </p:sp>
      <p:sp>
        <p:nvSpPr>
          <p:cNvPr id="11" name="מלבן מעוגל 10"/>
          <p:cNvSpPr/>
          <p:nvPr/>
        </p:nvSpPr>
        <p:spPr>
          <a:xfrm>
            <a:off x="7828671" y="33869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 dirty="0"/>
          </a:p>
        </p:txBody>
      </p:sp>
      <p:sp>
        <p:nvSpPr>
          <p:cNvPr id="12" name="מלבן מעוגל 11"/>
          <p:cNvSpPr/>
          <p:nvPr/>
        </p:nvSpPr>
        <p:spPr>
          <a:xfrm>
            <a:off x="3586871" y="1611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 dirty="0"/>
          </a:p>
        </p:txBody>
      </p:sp>
      <p:sp>
        <p:nvSpPr>
          <p:cNvPr id="15" name="מלבן 14"/>
          <p:cNvSpPr/>
          <p:nvPr/>
        </p:nvSpPr>
        <p:spPr>
          <a:xfrm>
            <a:off x="7590942" y="-1107796"/>
            <a:ext cx="4549643" cy="470898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0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חָה</a:t>
            </a:r>
          </a:p>
        </p:txBody>
      </p:sp>
      <p:sp>
        <p:nvSpPr>
          <p:cNvPr id="16" name="מלבן 15"/>
          <p:cNvSpPr/>
          <p:nvPr/>
        </p:nvSpPr>
        <p:spPr>
          <a:xfrm>
            <a:off x="3540187" y="-1071431"/>
            <a:ext cx="4094391" cy="455509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9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מִרְ</a:t>
            </a:r>
          </a:p>
        </p:txBody>
      </p:sp>
      <p:sp>
        <p:nvSpPr>
          <p:cNvPr id="21" name="מלבן 20"/>
          <p:cNvSpPr/>
          <p:nvPr/>
        </p:nvSpPr>
        <p:spPr>
          <a:xfrm>
            <a:off x="7590941" y="2062220"/>
            <a:ext cx="4549643" cy="470898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9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אָה</a:t>
            </a:r>
          </a:p>
        </p:txBody>
      </p:sp>
      <p:grpSp>
        <p:nvGrpSpPr>
          <p:cNvPr id="2" name="קבוצה 1">
            <a:extLst>
              <a:ext uri="{FF2B5EF4-FFF2-40B4-BE49-F238E27FC236}">
                <a16:creationId xmlns:a16="http://schemas.microsoft.com/office/drawing/2014/main" id="{3CA2290B-F8F3-406E-990B-364745B2B874}"/>
              </a:ext>
            </a:extLst>
          </p:cNvPr>
          <p:cNvGrpSpPr/>
          <p:nvPr/>
        </p:nvGrpSpPr>
        <p:grpSpPr>
          <a:xfrm>
            <a:off x="3603728" y="2302907"/>
            <a:ext cx="4114800" cy="4555093"/>
            <a:chOff x="3586871" y="2166422"/>
            <a:chExt cx="4114800" cy="4555093"/>
          </a:xfrm>
        </p:grpSpPr>
        <p:sp>
          <p:nvSpPr>
            <p:cNvPr id="13" name="מלבן מעוגל 12"/>
            <p:cNvSpPr/>
            <p:nvPr/>
          </p:nvSpPr>
          <p:spPr>
            <a:xfrm>
              <a:off x="3586871" y="3386992"/>
              <a:ext cx="4114800" cy="3095625"/>
            </a:xfrm>
            <a:prstGeom prst="roundRect">
              <a:avLst/>
            </a:prstGeom>
            <a:blipFill>
              <a:blip r:embed="rId2"/>
              <a:tile tx="0" ty="0" sx="100000" sy="100000" flip="none" algn="tl"/>
            </a:blipFill>
            <a:ln w="57150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 rtl="1" eaLnBrk="1" hangingPunct="1">
                <a:defRPr/>
              </a:pPr>
              <a:endParaRPr lang="he-IL" dirty="0"/>
            </a:p>
          </p:txBody>
        </p:sp>
        <p:sp>
          <p:nvSpPr>
            <p:cNvPr id="22" name="מלבן 21"/>
            <p:cNvSpPr/>
            <p:nvPr/>
          </p:nvSpPr>
          <p:spPr>
            <a:xfrm>
              <a:off x="4584203" y="2166422"/>
              <a:ext cx="2345515" cy="4555093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he-IL" sz="29000" b="1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David" panose="020E0502060401010101" pitchFamily="34" charset="-79"/>
                  <a:cs typeface="David" panose="020E0502060401010101" pitchFamily="34" charset="-79"/>
                </a:rPr>
                <a:t>קַ</a:t>
              </a:r>
            </a:p>
          </p:txBody>
        </p:sp>
      </p:grpSp>
      <p:grpSp>
        <p:nvGrpSpPr>
          <p:cNvPr id="18" name="קבוצה 17">
            <a:extLst>
              <a:ext uri="{FF2B5EF4-FFF2-40B4-BE49-F238E27FC236}">
                <a16:creationId xmlns:a16="http://schemas.microsoft.com/office/drawing/2014/main" id="{38931015-7685-4698-B1BC-B9FB41EEFB57}"/>
              </a:ext>
            </a:extLst>
          </p:cNvPr>
          <p:cNvGrpSpPr/>
          <p:nvPr/>
        </p:nvGrpSpPr>
        <p:grpSpPr>
          <a:xfrm rot="16200000">
            <a:off x="-762739" y="1080600"/>
            <a:ext cx="4114800" cy="4862870"/>
            <a:chOff x="3586871" y="1931102"/>
            <a:chExt cx="4114800" cy="4862870"/>
          </a:xfrm>
        </p:grpSpPr>
        <p:sp>
          <p:nvSpPr>
            <p:cNvPr id="23" name="מלבן מעוגל 12">
              <a:extLst>
                <a:ext uri="{FF2B5EF4-FFF2-40B4-BE49-F238E27FC236}">
                  <a16:creationId xmlns:a16="http://schemas.microsoft.com/office/drawing/2014/main" id="{6085E2BF-A563-45FD-95DF-40D70067922B}"/>
                </a:ext>
              </a:extLst>
            </p:cNvPr>
            <p:cNvSpPr/>
            <p:nvPr/>
          </p:nvSpPr>
          <p:spPr>
            <a:xfrm>
              <a:off x="3586871" y="3386992"/>
              <a:ext cx="4114800" cy="3095625"/>
            </a:xfrm>
            <a:prstGeom prst="roundRect">
              <a:avLst/>
            </a:prstGeom>
            <a:blipFill>
              <a:blip r:embed="rId2"/>
              <a:tile tx="0" ty="0" sx="100000" sy="100000" flip="none" algn="tl"/>
            </a:blipFill>
            <a:ln w="57150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 rtl="1" eaLnBrk="1" hangingPunct="1">
                <a:defRPr/>
              </a:pPr>
              <a:endParaRPr lang="he-IL" dirty="0"/>
            </a:p>
          </p:txBody>
        </p:sp>
        <p:sp>
          <p:nvSpPr>
            <p:cNvPr id="24" name="מלבן 23">
              <a:extLst>
                <a:ext uri="{FF2B5EF4-FFF2-40B4-BE49-F238E27FC236}">
                  <a16:creationId xmlns:a16="http://schemas.microsoft.com/office/drawing/2014/main" id="{AD33F61D-D55F-4D1C-9C6E-99A2F9CEC344}"/>
                </a:ext>
              </a:extLst>
            </p:cNvPr>
            <p:cNvSpPr/>
            <p:nvPr/>
          </p:nvSpPr>
          <p:spPr>
            <a:xfrm>
              <a:off x="4739596" y="1931102"/>
              <a:ext cx="2164374" cy="486287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he-IL" sz="31000" b="1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David" panose="020E0502060401010101" pitchFamily="34" charset="-79"/>
                  <a:cs typeface="David" panose="020E0502060401010101" pitchFamily="34" charset="-79"/>
                </a:rPr>
                <a:t>פָּ</a:t>
              </a:r>
              <a:endParaRPr lang="he-IL" sz="31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399734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מלבן מעוגל 9"/>
          <p:cNvSpPr/>
          <p:nvPr/>
        </p:nvSpPr>
        <p:spPr>
          <a:xfrm>
            <a:off x="7828671" y="1611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 dirty="0"/>
          </a:p>
        </p:txBody>
      </p:sp>
      <p:sp>
        <p:nvSpPr>
          <p:cNvPr id="11" name="מלבן מעוגל 10"/>
          <p:cNvSpPr/>
          <p:nvPr/>
        </p:nvSpPr>
        <p:spPr>
          <a:xfrm>
            <a:off x="7828671" y="33869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 dirty="0"/>
          </a:p>
        </p:txBody>
      </p:sp>
      <p:sp>
        <p:nvSpPr>
          <p:cNvPr id="12" name="מלבן מעוגל 11"/>
          <p:cNvSpPr/>
          <p:nvPr/>
        </p:nvSpPr>
        <p:spPr>
          <a:xfrm>
            <a:off x="3586871" y="1611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 dirty="0"/>
          </a:p>
        </p:txBody>
      </p:sp>
      <p:sp>
        <p:nvSpPr>
          <p:cNvPr id="15" name="מלבן 14"/>
          <p:cNvSpPr/>
          <p:nvPr/>
        </p:nvSpPr>
        <p:spPr>
          <a:xfrm>
            <a:off x="7566777" y="-745969"/>
            <a:ext cx="4557658" cy="440120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7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וִים</a:t>
            </a:r>
          </a:p>
        </p:txBody>
      </p:sp>
      <p:sp>
        <p:nvSpPr>
          <p:cNvPr id="16" name="מלבן 15"/>
          <p:cNvSpPr/>
          <p:nvPr/>
        </p:nvSpPr>
        <p:spPr>
          <a:xfrm>
            <a:off x="4877893" y="-1071431"/>
            <a:ext cx="1418978" cy="455509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9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זָ</a:t>
            </a:r>
          </a:p>
        </p:txBody>
      </p:sp>
      <p:sp>
        <p:nvSpPr>
          <p:cNvPr id="21" name="מלבן 20"/>
          <p:cNvSpPr/>
          <p:nvPr/>
        </p:nvSpPr>
        <p:spPr>
          <a:xfrm>
            <a:off x="9156273" y="2062220"/>
            <a:ext cx="1418978" cy="455509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9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זָ</a:t>
            </a:r>
          </a:p>
        </p:txBody>
      </p:sp>
      <p:grpSp>
        <p:nvGrpSpPr>
          <p:cNvPr id="2" name="קבוצה 1">
            <a:extLst>
              <a:ext uri="{FF2B5EF4-FFF2-40B4-BE49-F238E27FC236}">
                <a16:creationId xmlns:a16="http://schemas.microsoft.com/office/drawing/2014/main" id="{3CA2290B-F8F3-406E-990B-364745B2B874}"/>
              </a:ext>
            </a:extLst>
          </p:cNvPr>
          <p:cNvGrpSpPr/>
          <p:nvPr/>
        </p:nvGrpSpPr>
        <p:grpSpPr>
          <a:xfrm>
            <a:off x="3603728" y="2302907"/>
            <a:ext cx="4114800" cy="4555093"/>
            <a:chOff x="3586871" y="2166422"/>
            <a:chExt cx="4114800" cy="4555093"/>
          </a:xfrm>
        </p:grpSpPr>
        <p:sp>
          <p:nvSpPr>
            <p:cNvPr id="13" name="מלבן מעוגל 12"/>
            <p:cNvSpPr/>
            <p:nvPr/>
          </p:nvSpPr>
          <p:spPr>
            <a:xfrm>
              <a:off x="3586871" y="3386992"/>
              <a:ext cx="4114800" cy="3095625"/>
            </a:xfrm>
            <a:prstGeom prst="roundRect">
              <a:avLst/>
            </a:prstGeom>
            <a:blipFill>
              <a:blip r:embed="rId2"/>
              <a:tile tx="0" ty="0" sx="100000" sy="100000" flip="none" algn="tl"/>
            </a:blipFill>
            <a:ln w="57150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 rtl="1" eaLnBrk="1" hangingPunct="1">
                <a:defRPr/>
              </a:pPr>
              <a:endParaRPr lang="he-IL" dirty="0"/>
            </a:p>
          </p:txBody>
        </p:sp>
        <p:sp>
          <p:nvSpPr>
            <p:cNvPr id="22" name="מלבן 21"/>
            <p:cNvSpPr/>
            <p:nvPr/>
          </p:nvSpPr>
          <p:spPr>
            <a:xfrm>
              <a:off x="4173033" y="2166422"/>
              <a:ext cx="3167855" cy="4555093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he-IL" sz="29000" b="1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David" panose="020E0502060401010101" pitchFamily="34" charset="-79"/>
                  <a:cs typeface="David" panose="020E0502060401010101" pitchFamily="34" charset="-79"/>
                </a:rPr>
                <a:t>נָב</a:t>
              </a:r>
            </a:p>
          </p:txBody>
        </p:sp>
      </p:grpSp>
      <p:grpSp>
        <p:nvGrpSpPr>
          <p:cNvPr id="18" name="קבוצה 17">
            <a:extLst>
              <a:ext uri="{FF2B5EF4-FFF2-40B4-BE49-F238E27FC236}">
                <a16:creationId xmlns:a16="http://schemas.microsoft.com/office/drawing/2014/main" id="{38931015-7685-4698-B1BC-B9FB41EEFB57}"/>
              </a:ext>
            </a:extLst>
          </p:cNvPr>
          <p:cNvGrpSpPr/>
          <p:nvPr/>
        </p:nvGrpSpPr>
        <p:grpSpPr>
          <a:xfrm rot="16200000">
            <a:off x="-698731" y="1080600"/>
            <a:ext cx="4114800" cy="4862870"/>
            <a:chOff x="3586871" y="1995110"/>
            <a:chExt cx="4114800" cy="4862870"/>
          </a:xfrm>
        </p:grpSpPr>
        <p:sp>
          <p:nvSpPr>
            <p:cNvPr id="23" name="מלבן מעוגל 12">
              <a:extLst>
                <a:ext uri="{FF2B5EF4-FFF2-40B4-BE49-F238E27FC236}">
                  <a16:creationId xmlns:a16="http://schemas.microsoft.com/office/drawing/2014/main" id="{6085E2BF-A563-45FD-95DF-40D70067922B}"/>
                </a:ext>
              </a:extLst>
            </p:cNvPr>
            <p:cNvSpPr/>
            <p:nvPr/>
          </p:nvSpPr>
          <p:spPr>
            <a:xfrm>
              <a:off x="3586871" y="3386992"/>
              <a:ext cx="4114800" cy="3095625"/>
            </a:xfrm>
            <a:prstGeom prst="roundRect">
              <a:avLst/>
            </a:prstGeom>
            <a:blipFill>
              <a:blip r:embed="rId2"/>
              <a:tile tx="0" ty="0" sx="100000" sy="100000" flip="none" algn="tl"/>
            </a:blipFill>
            <a:ln w="57150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 rtl="1" eaLnBrk="1" hangingPunct="1">
                <a:defRPr/>
              </a:pPr>
              <a:endParaRPr lang="he-IL" dirty="0"/>
            </a:p>
          </p:txBody>
        </p:sp>
        <p:sp>
          <p:nvSpPr>
            <p:cNvPr id="24" name="מלבן 23">
              <a:extLst>
                <a:ext uri="{FF2B5EF4-FFF2-40B4-BE49-F238E27FC236}">
                  <a16:creationId xmlns:a16="http://schemas.microsoft.com/office/drawing/2014/main" id="{AD33F61D-D55F-4D1C-9C6E-99A2F9CEC344}"/>
                </a:ext>
              </a:extLst>
            </p:cNvPr>
            <p:cNvSpPr/>
            <p:nvPr/>
          </p:nvSpPr>
          <p:spPr>
            <a:xfrm>
              <a:off x="3988138" y="1995110"/>
              <a:ext cx="3595856" cy="486287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he-IL" sz="31000" b="1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David" panose="020E0502060401010101" pitchFamily="34" charset="-79"/>
                  <a:cs typeface="David" panose="020E0502060401010101" pitchFamily="34" charset="-79"/>
                </a:rPr>
                <a:t>קָן</a:t>
              </a:r>
              <a:endParaRPr lang="he-IL" sz="31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243219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מלבן מעוגל 9"/>
          <p:cNvSpPr/>
          <p:nvPr/>
        </p:nvSpPr>
        <p:spPr>
          <a:xfrm>
            <a:off x="7828671" y="1611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 dirty="0"/>
          </a:p>
        </p:txBody>
      </p:sp>
      <p:sp>
        <p:nvSpPr>
          <p:cNvPr id="11" name="מלבן מעוגל 10"/>
          <p:cNvSpPr/>
          <p:nvPr/>
        </p:nvSpPr>
        <p:spPr>
          <a:xfrm>
            <a:off x="7828671" y="33869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 dirty="0"/>
          </a:p>
        </p:txBody>
      </p:sp>
      <p:sp>
        <p:nvSpPr>
          <p:cNvPr id="12" name="מלבן מעוגל 11"/>
          <p:cNvSpPr/>
          <p:nvPr/>
        </p:nvSpPr>
        <p:spPr>
          <a:xfrm>
            <a:off x="3586871" y="1611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 dirty="0"/>
          </a:p>
        </p:txBody>
      </p:sp>
      <p:sp>
        <p:nvSpPr>
          <p:cNvPr id="15" name="מלבן 14"/>
          <p:cNvSpPr/>
          <p:nvPr/>
        </p:nvSpPr>
        <p:spPr>
          <a:xfrm>
            <a:off x="9156273" y="-877077"/>
            <a:ext cx="1334019" cy="424731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7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זְ</a:t>
            </a:r>
          </a:p>
        </p:txBody>
      </p:sp>
      <p:sp>
        <p:nvSpPr>
          <p:cNvPr id="16" name="מלבן 15"/>
          <p:cNvSpPr/>
          <p:nvPr/>
        </p:nvSpPr>
        <p:spPr>
          <a:xfrm>
            <a:off x="4877893" y="-1071431"/>
            <a:ext cx="1418978" cy="455509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9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נָ</a:t>
            </a:r>
          </a:p>
        </p:txBody>
      </p:sp>
      <p:sp>
        <p:nvSpPr>
          <p:cNvPr id="21" name="מלבן 20"/>
          <p:cNvSpPr/>
          <p:nvPr/>
        </p:nvSpPr>
        <p:spPr>
          <a:xfrm>
            <a:off x="9156273" y="2373116"/>
            <a:ext cx="1418978" cy="455509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9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זַ</a:t>
            </a:r>
          </a:p>
        </p:txBody>
      </p:sp>
      <p:grpSp>
        <p:nvGrpSpPr>
          <p:cNvPr id="2" name="קבוצה 1">
            <a:extLst>
              <a:ext uri="{FF2B5EF4-FFF2-40B4-BE49-F238E27FC236}">
                <a16:creationId xmlns:a16="http://schemas.microsoft.com/office/drawing/2014/main" id="{3CA2290B-F8F3-406E-990B-364745B2B874}"/>
              </a:ext>
            </a:extLst>
          </p:cNvPr>
          <p:cNvGrpSpPr/>
          <p:nvPr/>
        </p:nvGrpSpPr>
        <p:grpSpPr>
          <a:xfrm>
            <a:off x="3603728" y="2302907"/>
            <a:ext cx="4114800" cy="4555093"/>
            <a:chOff x="3586871" y="2166422"/>
            <a:chExt cx="4114800" cy="4555093"/>
          </a:xfrm>
        </p:grpSpPr>
        <p:sp>
          <p:nvSpPr>
            <p:cNvPr id="13" name="מלבן מעוגל 12"/>
            <p:cNvSpPr/>
            <p:nvPr/>
          </p:nvSpPr>
          <p:spPr>
            <a:xfrm>
              <a:off x="3586871" y="3386992"/>
              <a:ext cx="4114800" cy="3095625"/>
            </a:xfrm>
            <a:prstGeom prst="roundRect">
              <a:avLst/>
            </a:prstGeom>
            <a:blipFill>
              <a:blip r:embed="rId2"/>
              <a:tile tx="0" ty="0" sx="100000" sy="100000" flip="none" algn="tl"/>
            </a:blipFill>
            <a:ln w="57150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 rtl="1" eaLnBrk="1" hangingPunct="1">
                <a:defRPr/>
              </a:pPr>
              <a:endParaRPr lang="he-IL" dirty="0"/>
            </a:p>
          </p:txBody>
        </p:sp>
        <p:sp>
          <p:nvSpPr>
            <p:cNvPr id="22" name="מלבן 21"/>
            <p:cNvSpPr/>
            <p:nvPr/>
          </p:nvSpPr>
          <p:spPr>
            <a:xfrm>
              <a:off x="4584203" y="2166422"/>
              <a:ext cx="2345514" cy="4555093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he-IL" sz="29000" b="1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David" panose="020E0502060401010101" pitchFamily="34" charset="-79"/>
                  <a:cs typeface="David" panose="020E0502060401010101" pitchFamily="34" charset="-79"/>
                </a:rPr>
                <a:t>מָ</a:t>
              </a:r>
            </a:p>
          </p:txBody>
        </p:sp>
      </p:grpSp>
      <p:grpSp>
        <p:nvGrpSpPr>
          <p:cNvPr id="18" name="קבוצה 17">
            <a:extLst>
              <a:ext uri="{FF2B5EF4-FFF2-40B4-BE49-F238E27FC236}">
                <a16:creationId xmlns:a16="http://schemas.microsoft.com/office/drawing/2014/main" id="{38931015-7685-4698-B1BC-B9FB41EEFB57}"/>
              </a:ext>
            </a:extLst>
          </p:cNvPr>
          <p:cNvGrpSpPr/>
          <p:nvPr/>
        </p:nvGrpSpPr>
        <p:grpSpPr>
          <a:xfrm rot="16200000">
            <a:off x="-526324" y="1707596"/>
            <a:ext cx="4346062" cy="3631763"/>
            <a:chOff x="3459800" y="2898704"/>
            <a:chExt cx="4346062" cy="3631763"/>
          </a:xfrm>
        </p:grpSpPr>
        <p:sp>
          <p:nvSpPr>
            <p:cNvPr id="23" name="מלבן מעוגל 12">
              <a:extLst>
                <a:ext uri="{FF2B5EF4-FFF2-40B4-BE49-F238E27FC236}">
                  <a16:creationId xmlns:a16="http://schemas.microsoft.com/office/drawing/2014/main" id="{6085E2BF-A563-45FD-95DF-40D70067922B}"/>
                </a:ext>
              </a:extLst>
            </p:cNvPr>
            <p:cNvSpPr/>
            <p:nvPr/>
          </p:nvSpPr>
          <p:spPr>
            <a:xfrm>
              <a:off x="3586871" y="3386992"/>
              <a:ext cx="4114800" cy="3095625"/>
            </a:xfrm>
            <a:prstGeom prst="roundRect">
              <a:avLst/>
            </a:prstGeom>
            <a:blipFill>
              <a:blip r:embed="rId2"/>
              <a:tile tx="0" ty="0" sx="100000" sy="100000" flip="none" algn="tl"/>
            </a:blipFill>
            <a:ln w="57150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 rtl="1" eaLnBrk="1" hangingPunct="1">
                <a:defRPr/>
              </a:pPr>
              <a:endParaRPr lang="he-IL" dirty="0"/>
            </a:p>
          </p:txBody>
        </p:sp>
        <p:sp>
          <p:nvSpPr>
            <p:cNvPr id="24" name="מלבן 23">
              <a:extLst>
                <a:ext uri="{FF2B5EF4-FFF2-40B4-BE49-F238E27FC236}">
                  <a16:creationId xmlns:a16="http://schemas.microsoft.com/office/drawing/2014/main" id="{AD33F61D-D55F-4D1C-9C6E-99A2F9CEC344}"/>
                </a:ext>
              </a:extLst>
            </p:cNvPr>
            <p:cNvSpPr/>
            <p:nvPr/>
          </p:nvSpPr>
          <p:spPr>
            <a:xfrm>
              <a:off x="3459800" y="2898704"/>
              <a:ext cx="4346062" cy="3631763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he-IL" sz="23000" b="1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David" panose="020E0502060401010101" pitchFamily="34" charset="-79"/>
                  <a:cs typeface="David" panose="020E0502060401010101" pitchFamily="34" charset="-79"/>
                </a:rPr>
                <a:t>בִים</a:t>
              </a:r>
              <a:endParaRPr lang="he-IL" sz="23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677259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מלבן מעוגל 9"/>
          <p:cNvSpPr/>
          <p:nvPr/>
        </p:nvSpPr>
        <p:spPr>
          <a:xfrm>
            <a:off x="7828671" y="1611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 dirty="0"/>
          </a:p>
        </p:txBody>
      </p:sp>
      <p:sp>
        <p:nvSpPr>
          <p:cNvPr id="11" name="מלבן מעוגל 10"/>
          <p:cNvSpPr/>
          <p:nvPr/>
        </p:nvSpPr>
        <p:spPr>
          <a:xfrm>
            <a:off x="7828671" y="33869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 dirty="0"/>
          </a:p>
        </p:txBody>
      </p:sp>
      <p:sp>
        <p:nvSpPr>
          <p:cNvPr id="12" name="מלבן מעוגל 11"/>
          <p:cNvSpPr/>
          <p:nvPr/>
        </p:nvSpPr>
        <p:spPr>
          <a:xfrm>
            <a:off x="3586871" y="1611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 dirty="0"/>
          </a:p>
        </p:txBody>
      </p:sp>
      <p:sp>
        <p:nvSpPr>
          <p:cNvPr id="15" name="מלבן 14"/>
          <p:cNvSpPr/>
          <p:nvPr/>
        </p:nvSpPr>
        <p:spPr>
          <a:xfrm>
            <a:off x="7667355" y="-455046"/>
            <a:ext cx="4437432" cy="370870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3500" b="1" cap="none" spc="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רִים</a:t>
            </a:r>
            <a:endParaRPr lang="he-IL" sz="235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6" name="מלבן 15"/>
          <p:cNvSpPr/>
          <p:nvPr/>
        </p:nvSpPr>
        <p:spPr>
          <a:xfrm>
            <a:off x="4569315" y="-1071431"/>
            <a:ext cx="2036135" cy="455509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9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פָּ</a:t>
            </a:r>
          </a:p>
        </p:txBody>
      </p:sp>
      <p:sp>
        <p:nvSpPr>
          <p:cNvPr id="21" name="מלבן 20"/>
          <p:cNvSpPr/>
          <p:nvPr/>
        </p:nvSpPr>
        <p:spPr>
          <a:xfrm>
            <a:off x="8763576" y="2131019"/>
            <a:ext cx="2241319" cy="455509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9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חָ</a:t>
            </a:r>
          </a:p>
        </p:txBody>
      </p:sp>
      <p:grpSp>
        <p:nvGrpSpPr>
          <p:cNvPr id="2" name="קבוצה 1">
            <a:extLst>
              <a:ext uri="{FF2B5EF4-FFF2-40B4-BE49-F238E27FC236}">
                <a16:creationId xmlns:a16="http://schemas.microsoft.com/office/drawing/2014/main" id="{3CA2290B-F8F3-406E-990B-364745B2B874}"/>
              </a:ext>
            </a:extLst>
          </p:cNvPr>
          <p:cNvGrpSpPr/>
          <p:nvPr/>
        </p:nvGrpSpPr>
        <p:grpSpPr>
          <a:xfrm>
            <a:off x="3603728" y="2340326"/>
            <a:ext cx="4114800" cy="4862870"/>
            <a:chOff x="3586871" y="2203841"/>
            <a:chExt cx="4114800" cy="4862870"/>
          </a:xfrm>
        </p:grpSpPr>
        <p:sp>
          <p:nvSpPr>
            <p:cNvPr id="13" name="מלבן מעוגל 12"/>
            <p:cNvSpPr/>
            <p:nvPr/>
          </p:nvSpPr>
          <p:spPr>
            <a:xfrm>
              <a:off x="3586871" y="3386992"/>
              <a:ext cx="4114800" cy="3095625"/>
            </a:xfrm>
            <a:prstGeom prst="roundRect">
              <a:avLst/>
            </a:prstGeom>
            <a:blipFill>
              <a:blip r:embed="rId2"/>
              <a:tile tx="0" ty="0" sx="100000" sy="100000" flip="none" algn="tl"/>
            </a:blipFill>
            <a:ln w="57150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 rtl="1" eaLnBrk="1" hangingPunct="1">
                <a:defRPr/>
              </a:pPr>
              <a:endParaRPr lang="he-IL" dirty="0"/>
            </a:p>
          </p:txBody>
        </p:sp>
        <p:sp>
          <p:nvSpPr>
            <p:cNvPr id="22" name="מלבן 21"/>
            <p:cNvSpPr/>
            <p:nvPr/>
          </p:nvSpPr>
          <p:spPr>
            <a:xfrm>
              <a:off x="3810006" y="2203841"/>
              <a:ext cx="3373039" cy="486287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he-IL" sz="31000" b="1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David" panose="020E0502060401010101" pitchFamily="34" charset="-79"/>
                  <a:cs typeface="David" panose="020E0502060401010101" pitchFamily="34" charset="-79"/>
                </a:rPr>
                <a:t>זַר</a:t>
              </a:r>
            </a:p>
          </p:txBody>
        </p:sp>
      </p:grpSp>
      <p:grpSp>
        <p:nvGrpSpPr>
          <p:cNvPr id="18" name="קבוצה 17">
            <a:extLst>
              <a:ext uri="{FF2B5EF4-FFF2-40B4-BE49-F238E27FC236}">
                <a16:creationId xmlns:a16="http://schemas.microsoft.com/office/drawing/2014/main" id="{38931015-7685-4698-B1BC-B9FB41EEFB57}"/>
              </a:ext>
            </a:extLst>
          </p:cNvPr>
          <p:cNvGrpSpPr/>
          <p:nvPr/>
        </p:nvGrpSpPr>
        <p:grpSpPr>
          <a:xfrm rot="16200000">
            <a:off x="-623464" y="1179857"/>
            <a:ext cx="4114800" cy="4647426"/>
            <a:chOff x="3586871" y="2127540"/>
            <a:chExt cx="4114800" cy="4647426"/>
          </a:xfrm>
        </p:grpSpPr>
        <p:sp>
          <p:nvSpPr>
            <p:cNvPr id="23" name="מלבן מעוגל 12">
              <a:extLst>
                <a:ext uri="{FF2B5EF4-FFF2-40B4-BE49-F238E27FC236}">
                  <a16:creationId xmlns:a16="http://schemas.microsoft.com/office/drawing/2014/main" id="{6085E2BF-A563-45FD-95DF-40D70067922B}"/>
                </a:ext>
              </a:extLst>
            </p:cNvPr>
            <p:cNvSpPr/>
            <p:nvPr/>
          </p:nvSpPr>
          <p:spPr>
            <a:xfrm>
              <a:off x="3586871" y="3386992"/>
              <a:ext cx="4114800" cy="3095625"/>
            </a:xfrm>
            <a:prstGeom prst="roundRect">
              <a:avLst/>
            </a:prstGeom>
            <a:blipFill>
              <a:blip r:embed="rId2"/>
              <a:tile tx="0" ty="0" sx="100000" sy="100000" flip="none" algn="tl"/>
            </a:blipFill>
            <a:ln w="57150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 rtl="1" eaLnBrk="1" hangingPunct="1">
                <a:defRPr/>
              </a:pPr>
              <a:endParaRPr lang="he-IL" dirty="0"/>
            </a:p>
          </p:txBody>
        </p:sp>
        <p:sp>
          <p:nvSpPr>
            <p:cNvPr id="24" name="מלבן 23">
              <a:extLst>
                <a:ext uri="{FF2B5EF4-FFF2-40B4-BE49-F238E27FC236}">
                  <a16:creationId xmlns:a16="http://schemas.microsoft.com/office/drawing/2014/main" id="{AD33F61D-D55F-4D1C-9C6E-99A2F9CEC344}"/>
                </a:ext>
              </a:extLst>
            </p:cNvPr>
            <p:cNvSpPr/>
            <p:nvPr/>
          </p:nvSpPr>
          <p:spPr>
            <a:xfrm>
              <a:off x="4734437" y="2127540"/>
              <a:ext cx="1968808" cy="4647426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he-IL" sz="29600" b="1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David" panose="020E0502060401010101" pitchFamily="34" charset="-79"/>
                  <a:cs typeface="David" panose="020E0502060401010101" pitchFamily="34" charset="-79"/>
                </a:rPr>
                <a:t>רָ</a:t>
              </a:r>
              <a:endParaRPr lang="he-IL" sz="296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642895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מלבן מעוגל 9"/>
          <p:cNvSpPr/>
          <p:nvPr/>
        </p:nvSpPr>
        <p:spPr>
          <a:xfrm>
            <a:off x="7828671" y="1611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 dirty="0"/>
          </a:p>
        </p:txBody>
      </p:sp>
      <p:sp>
        <p:nvSpPr>
          <p:cNvPr id="11" name="מלבן מעוגל 10"/>
          <p:cNvSpPr/>
          <p:nvPr/>
        </p:nvSpPr>
        <p:spPr>
          <a:xfrm>
            <a:off x="7828671" y="33869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 dirty="0"/>
          </a:p>
        </p:txBody>
      </p:sp>
      <p:sp>
        <p:nvSpPr>
          <p:cNvPr id="12" name="מלבן מעוגל 11"/>
          <p:cNvSpPr/>
          <p:nvPr/>
        </p:nvSpPr>
        <p:spPr>
          <a:xfrm>
            <a:off x="3586871" y="1611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 dirty="0"/>
          </a:p>
        </p:txBody>
      </p:sp>
      <p:sp>
        <p:nvSpPr>
          <p:cNvPr id="15" name="מלבן 14"/>
          <p:cNvSpPr/>
          <p:nvPr/>
        </p:nvSpPr>
        <p:spPr>
          <a:xfrm>
            <a:off x="8729344" y="-1225531"/>
            <a:ext cx="2313454" cy="470898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0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אֲ</a:t>
            </a:r>
          </a:p>
        </p:txBody>
      </p:sp>
      <p:sp>
        <p:nvSpPr>
          <p:cNvPr id="16" name="מלבן 15"/>
          <p:cNvSpPr/>
          <p:nvPr/>
        </p:nvSpPr>
        <p:spPr>
          <a:xfrm>
            <a:off x="3322308" y="-1031616"/>
            <a:ext cx="4506363" cy="455509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9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תָה</a:t>
            </a:r>
            <a:endParaRPr lang="he-IL" sz="29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1" name="מלבן 20"/>
          <p:cNvSpPr/>
          <p:nvPr/>
        </p:nvSpPr>
        <p:spPr>
          <a:xfrm>
            <a:off x="8757334" y="2091798"/>
            <a:ext cx="2313454" cy="470898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0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חֲ</a:t>
            </a:r>
          </a:p>
        </p:txBody>
      </p:sp>
      <p:grpSp>
        <p:nvGrpSpPr>
          <p:cNvPr id="2" name="קבוצה 1">
            <a:extLst>
              <a:ext uri="{FF2B5EF4-FFF2-40B4-BE49-F238E27FC236}">
                <a16:creationId xmlns:a16="http://schemas.microsoft.com/office/drawing/2014/main" id="{3CA2290B-F8F3-406E-990B-364745B2B874}"/>
              </a:ext>
            </a:extLst>
          </p:cNvPr>
          <p:cNvGrpSpPr/>
          <p:nvPr/>
        </p:nvGrpSpPr>
        <p:grpSpPr>
          <a:xfrm>
            <a:off x="3339941" y="2167177"/>
            <a:ext cx="4378587" cy="4862870"/>
            <a:chOff x="3323084" y="2030692"/>
            <a:chExt cx="4378587" cy="4862870"/>
          </a:xfrm>
        </p:grpSpPr>
        <p:sp>
          <p:nvSpPr>
            <p:cNvPr id="13" name="מלבן מעוגל 12"/>
            <p:cNvSpPr/>
            <p:nvPr/>
          </p:nvSpPr>
          <p:spPr>
            <a:xfrm>
              <a:off x="3586871" y="3386992"/>
              <a:ext cx="4114800" cy="3095625"/>
            </a:xfrm>
            <a:prstGeom prst="roundRect">
              <a:avLst/>
            </a:prstGeom>
            <a:blipFill>
              <a:blip r:embed="rId2"/>
              <a:tile tx="0" ty="0" sx="100000" sy="100000" flip="none" algn="tl"/>
            </a:blipFill>
            <a:ln w="57150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 rtl="1" eaLnBrk="1" hangingPunct="1">
                <a:defRPr/>
              </a:pPr>
              <a:endParaRPr lang="he-IL" dirty="0"/>
            </a:p>
          </p:txBody>
        </p:sp>
        <p:sp>
          <p:nvSpPr>
            <p:cNvPr id="22" name="מלבן 21"/>
            <p:cNvSpPr/>
            <p:nvPr/>
          </p:nvSpPr>
          <p:spPr>
            <a:xfrm>
              <a:off x="3323084" y="2030692"/>
              <a:ext cx="4363695" cy="486287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he-IL" sz="31000" b="1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David" panose="020E0502060401010101" pitchFamily="34" charset="-79"/>
                  <a:cs typeface="David" panose="020E0502060401010101" pitchFamily="34" charset="-79"/>
                </a:rPr>
                <a:t>ד</a:t>
              </a:r>
              <a:r>
                <a:rPr lang="he-IL" sz="31000" b="1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David" panose="020E0502060401010101" pitchFamily="34" charset="-79"/>
                  <a:cs typeface="David" panose="020E0502060401010101" pitchFamily="34" charset="-79"/>
                </a:rPr>
                <a:t>ָה</a:t>
              </a:r>
              <a:endParaRPr lang="en-US" sz="31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endParaRPr>
            </a:p>
          </p:txBody>
        </p:sp>
      </p:grpSp>
      <p:grpSp>
        <p:nvGrpSpPr>
          <p:cNvPr id="18" name="קבוצה 17">
            <a:extLst>
              <a:ext uri="{FF2B5EF4-FFF2-40B4-BE49-F238E27FC236}">
                <a16:creationId xmlns:a16="http://schemas.microsoft.com/office/drawing/2014/main" id="{38931015-7685-4698-B1BC-B9FB41EEFB57}"/>
              </a:ext>
            </a:extLst>
          </p:cNvPr>
          <p:cNvGrpSpPr/>
          <p:nvPr/>
        </p:nvGrpSpPr>
        <p:grpSpPr>
          <a:xfrm rot="16200000">
            <a:off x="-764579" y="997573"/>
            <a:ext cx="4114800" cy="4862870"/>
            <a:chOff x="3586871" y="1916751"/>
            <a:chExt cx="4114800" cy="4862870"/>
          </a:xfrm>
        </p:grpSpPr>
        <p:sp>
          <p:nvSpPr>
            <p:cNvPr id="23" name="מלבן מעוגל 12">
              <a:extLst>
                <a:ext uri="{FF2B5EF4-FFF2-40B4-BE49-F238E27FC236}">
                  <a16:creationId xmlns:a16="http://schemas.microsoft.com/office/drawing/2014/main" id="{6085E2BF-A563-45FD-95DF-40D70067922B}"/>
                </a:ext>
              </a:extLst>
            </p:cNvPr>
            <p:cNvSpPr/>
            <p:nvPr/>
          </p:nvSpPr>
          <p:spPr>
            <a:xfrm>
              <a:off x="3586871" y="3386992"/>
              <a:ext cx="4114800" cy="3095625"/>
            </a:xfrm>
            <a:prstGeom prst="roundRect">
              <a:avLst/>
            </a:prstGeom>
            <a:blipFill>
              <a:blip r:embed="rId2"/>
              <a:tile tx="0" ty="0" sx="100000" sy="100000" flip="none" algn="tl"/>
            </a:blipFill>
            <a:ln w="57150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 rtl="1" eaLnBrk="1" hangingPunct="1">
                <a:defRPr/>
              </a:pPr>
              <a:endParaRPr lang="he-IL" dirty="0"/>
            </a:p>
          </p:txBody>
        </p:sp>
        <p:sp>
          <p:nvSpPr>
            <p:cNvPr id="24" name="מלבן 23">
              <a:extLst>
                <a:ext uri="{FF2B5EF4-FFF2-40B4-BE49-F238E27FC236}">
                  <a16:creationId xmlns:a16="http://schemas.microsoft.com/office/drawing/2014/main" id="{AD33F61D-D55F-4D1C-9C6E-99A2F9CEC344}"/>
                </a:ext>
              </a:extLst>
            </p:cNvPr>
            <p:cNvSpPr/>
            <p:nvPr/>
          </p:nvSpPr>
          <p:spPr>
            <a:xfrm>
              <a:off x="4817106" y="1916751"/>
              <a:ext cx="2164375" cy="486287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he-IL" sz="31000" b="1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David" panose="020E0502060401010101" pitchFamily="34" charset="-79"/>
                  <a:cs typeface="David" panose="020E0502060401010101" pitchFamily="34" charset="-79"/>
                </a:rPr>
                <a:t>פָּ</a:t>
              </a:r>
              <a:endParaRPr lang="he-IL" sz="31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1061308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מלבן מעוגל 9"/>
          <p:cNvSpPr/>
          <p:nvPr/>
        </p:nvSpPr>
        <p:spPr>
          <a:xfrm>
            <a:off x="7828671" y="1611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 dirty="0"/>
          </a:p>
        </p:txBody>
      </p:sp>
      <p:sp>
        <p:nvSpPr>
          <p:cNvPr id="11" name="מלבן מעוגל 10"/>
          <p:cNvSpPr/>
          <p:nvPr/>
        </p:nvSpPr>
        <p:spPr>
          <a:xfrm>
            <a:off x="7828671" y="33869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 dirty="0"/>
          </a:p>
        </p:txBody>
      </p:sp>
      <p:sp>
        <p:nvSpPr>
          <p:cNvPr id="12" name="מלבן מעוגל 11"/>
          <p:cNvSpPr/>
          <p:nvPr/>
        </p:nvSpPr>
        <p:spPr>
          <a:xfrm>
            <a:off x="3586871" y="1611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 dirty="0"/>
          </a:p>
        </p:txBody>
      </p:sp>
      <p:sp>
        <p:nvSpPr>
          <p:cNvPr id="15" name="מלבן 14"/>
          <p:cNvSpPr/>
          <p:nvPr/>
        </p:nvSpPr>
        <p:spPr>
          <a:xfrm>
            <a:off x="9129231" y="-982884"/>
            <a:ext cx="1569660" cy="470898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0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גִ</a:t>
            </a:r>
          </a:p>
        </p:txBody>
      </p:sp>
      <p:sp>
        <p:nvSpPr>
          <p:cNvPr id="16" name="מלבן 15"/>
          <p:cNvSpPr/>
          <p:nvPr/>
        </p:nvSpPr>
        <p:spPr>
          <a:xfrm>
            <a:off x="3935673" y="-1071643"/>
            <a:ext cx="3579826" cy="455509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9000" b="1" cap="none" spc="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נָה</a:t>
            </a:r>
            <a:endParaRPr lang="he-IL" sz="29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1" name="מלבן 20"/>
          <p:cNvSpPr/>
          <p:nvPr/>
        </p:nvSpPr>
        <p:spPr>
          <a:xfrm>
            <a:off x="8011937" y="2091798"/>
            <a:ext cx="3804248" cy="470898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0000" b="1" cap="none" spc="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עַכ</a:t>
            </a:r>
            <a:r>
              <a:rPr lang="he-IL" sz="30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ְ</a:t>
            </a:r>
          </a:p>
        </p:txBody>
      </p:sp>
      <p:grpSp>
        <p:nvGrpSpPr>
          <p:cNvPr id="2" name="קבוצה 1">
            <a:extLst>
              <a:ext uri="{FF2B5EF4-FFF2-40B4-BE49-F238E27FC236}">
                <a16:creationId xmlns:a16="http://schemas.microsoft.com/office/drawing/2014/main" id="{3CA2290B-F8F3-406E-990B-364745B2B874}"/>
              </a:ext>
            </a:extLst>
          </p:cNvPr>
          <p:cNvGrpSpPr/>
          <p:nvPr/>
        </p:nvGrpSpPr>
        <p:grpSpPr>
          <a:xfrm>
            <a:off x="3603728" y="2167177"/>
            <a:ext cx="4114800" cy="4862870"/>
            <a:chOff x="3586871" y="2030692"/>
            <a:chExt cx="4114800" cy="4862870"/>
          </a:xfrm>
        </p:grpSpPr>
        <p:sp>
          <p:nvSpPr>
            <p:cNvPr id="13" name="מלבן מעוגל 12"/>
            <p:cNvSpPr/>
            <p:nvPr/>
          </p:nvSpPr>
          <p:spPr>
            <a:xfrm>
              <a:off x="3586871" y="3386992"/>
              <a:ext cx="4114800" cy="3095625"/>
            </a:xfrm>
            <a:prstGeom prst="roundRect">
              <a:avLst/>
            </a:prstGeom>
            <a:blipFill>
              <a:blip r:embed="rId2"/>
              <a:tile tx="0" ty="0" sx="100000" sy="100000" flip="none" algn="tl"/>
            </a:blipFill>
            <a:ln w="57150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 rtl="1" eaLnBrk="1" hangingPunct="1">
                <a:defRPr/>
              </a:pPr>
              <a:endParaRPr lang="he-IL" dirty="0"/>
            </a:p>
          </p:txBody>
        </p:sp>
        <p:sp>
          <p:nvSpPr>
            <p:cNvPr id="22" name="מלבן 21"/>
            <p:cNvSpPr/>
            <p:nvPr/>
          </p:nvSpPr>
          <p:spPr>
            <a:xfrm>
              <a:off x="3707399" y="2030692"/>
              <a:ext cx="3922870" cy="486287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he-IL" sz="31000" b="1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David" panose="020E0502060401010101" pitchFamily="34" charset="-79"/>
                  <a:cs typeface="David" panose="020E0502060401010101" pitchFamily="34" charset="-79"/>
                </a:rPr>
                <a:t>בָּר</a:t>
              </a:r>
            </a:p>
          </p:txBody>
        </p:sp>
      </p:grpSp>
      <p:grpSp>
        <p:nvGrpSpPr>
          <p:cNvPr id="18" name="קבוצה 17">
            <a:extLst>
              <a:ext uri="{FF2B5EF4-FFF2-40B4-BE49-F238E27FC236}">
                <a16:creationId xmlns:a16="http://schemas.microsoft.com/office/drawing/2014/main" id="{38931015-7685-4698-B1BC-B9FB41EEFB57}"/>
              </a:ext>
            </a:extLst>
          </p:cNvPr>
          <p:cNvGrpSpPr/>
          <p:nvPr/>
        </p:nvGrpSpPr>
        <p:grpSpPr>
          <a:xfrm rot="16200000">
            <a:off x="-439264" y="997573"/>
            <a:ext cx="4114800" cy="4862870"/>
            <a:chOff x="3586871" y="2242066"/>
            <a:chExt cx="4114800" cy="4862870"/>
          </a:xfrm>
        </p:grpSpPr>
        <p:sp>
          <p:nvSpPr>
            <p:cNvPr id="23" name="מלבן מעוגל 12">
              <a:extLst>
                <a:ext uri="{FF2B5EF4-FFF2-40B4-BE49-F238E27FC236}">
                  <a16:creationId xmlns:a16="http://schemas.microsoft.com/office/drawing/2014/main" id="{6085E2BF-A563-45FD-95DF-40D70067922B}"/>
                </a:ext>
              </a:extLst>
            </p:cNvPr>
            <p:cNvSpPr/>
            <p:nvPr/>
          </p:nvSpPr>
          <p:spPr>
            <a:xfrm>
              <a:off x="3586871" y="3386992"/>
              <a:ext cx="4114800" cy="3095625"/>
            </a:xfrm>
            <a:prstGeom prst="roundRect">
              <a:avLst/>
            </a:prstGeom>
            <a:blipFill>
              <a:blip r:embed="rId2"/>
              <a:tile tx="0" ty="0" sx="100000" sy="100000" flip="none" algn="tl"/>
            </a:blipFill>
            <a:ln w="57150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 rtl="1" eaLnBrk="1" hangingPunct="1">
                <a:defRPr/>
              </a:pPr>
              <a:endParaRPr lang="he-IL" dirty="0"/>
            </a:p>
          </p:txBody>
        </p:sp>
        <p:sp>
          <p:nvSpPr>
            <p:cNvPr id="24" name="מלבן 23">
              <a:extLst>
                <a:ext uri="{FF2B5EF4-FFF2-40B4-BE49-F238E27FC236}">
                  <a16:creationId xmlns:a16="http://schemas.microsoft.com/office/drawing/2014/main" id="{AD33F61D-D55F-4D1C-9C6E-99A2F9CEC344}"/>
                </a:ext>
              </a:extLst>
            </p:cNvPr>
            <p:cNvSpPr/>
            <p:nvPr/>
          </p:nvSpPr>
          <p:spPr>
            <a:xfrm>
              <a:off x="4831661" y="2242066"/>
              <a:ext cx="2053768" cy="486287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he-IL" sz="31000" b="1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David" panose="020E0502060401010101" pitchFamily="34" charset="-79"/>
                  <a:cs typeface="David" panose="020E0502060401010101" pitchFamily="34" charset="-79"/>
                </a:rPr>
                <a:t>בַּ</a:t>
              </a:r>
              <a:endParaRPr lang="he-IL" sz="31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742905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מלבן מעוגל 9"/>
          <p:cNvSpPr/>
          <p:nvPr/>
        </p:nvSpPr>
        <p:spPr>
          <a:xfrm>
            <a:off x="7828671" y="1611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 dirty="0"/>
          </a:p>
        </p:txBody>
      </p:sp>
      <p:sp>
        <p:nvSpPr>
          <p:cNvPr id="11" name="מלבן מעוגל 10"/>
          <p:cNvSpPr/>
          <p:nvPr/>
        </p:nvSpPr>
        <p:spPr>
          <a:xfrm>
            <a:off x="7828671" y="33869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 dirty="0"/>
          </a:p>
        </p:txBody>
      </p:sp>
      <p:sp>
        <p:nvSpPr>
          <p:cNvPr id="12" name="מלבן מעוגל 11"/>
          <p:cNvSpPr/>
          <p:nvPr/>
        </p:nvSpPr>
        <p:spPr>
          <a:xfrm>
            <a:off x="3586871" y="1611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 dirty="0"/>
          </a:p>
        </p:txBody>
      </p:sp>
      <p:sp>
        <p:nvSpPr>
          <p:cNvPr id="15" name="מלבן 14"/>
          <p:cNvSpPr/>
          <p:nvPr/>
        </p:nvSpPr>
        <p:spPr>
          <a:xfrm>
            <a:off x="7657358" y="-899760"/>
            <a:ext cx="4358887" cy="440120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8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תָה</a:t>
            </a:r>
          </a:p>
        </p:txBody>
      </p:sp>
      <p:sp>
        <p:nvSpPr>
          <p:cNvPr id="16" name="מלבן 15"/>
          <p:cNvSpPr/>
          <p:nvPr/>
        </p:nvSpPr>
        <p:spPr>
          <a:xfrm>
            <a:off x="4643269" y="-1014213"/>
            <a:ext cx="1973617" cy="440120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8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פְּ</a:t>
            </a:r>
          </a:p>
        </p:txBody>
      </p:sp>
      <p:sp>
        <p:nvSpPr>
          <p:cNvPr id="21" name="מלבן 20"/>
          <p:cNvSpPr/>
          <p:nvPr/>
        </p:nvSpPr>
        <p:spPr>
          <a:xfrm>
            <a:off x="7885467" y="2141714"/>
            <a:ext cx="4094391" cy="455509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9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תַרְ</a:t>
            </a:r>
            <a:endParaRPr lang="he-IL" sz="29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grpSp>
        <p:nvGrpSpPr>
          <p:cNvPr id="2" name="קבוצה 1">
            <a:extLst>
              <a:ext uri="{FF2B5EF4-FFF2-40B4-BE49-F238E27FC236}">
                <a16:creationId xmlns:a16="http://schemas.microsoft.com/office/drawing/2014/main" id="{3CA2290B-F8F3-406E-990B-364745B2B874}"/>
              </a:ext>
            </a:extLst>
          </p:cNvPr>
          <p:cNvGrpSpPr/>
          <p:nvPr/>
        </p:nvGrpSpPr>
        <p:grpSpPr>
          <a:xfrm>
            <a:off x="3526581" y="2886120"/>
            <a:ext cx="4358886" cy="3785652"/>
            <a:chOff x="3513821" y="2859363"/>
            <a:chExt cx="4358886" cy="3785652"/>
          </a:xfrm>
        </p:grpSpPr>
        <p:sp>
          <p:nvSpPr>
            <p:cNvPr id="13" name="מלבן מעוגל 12"/>
            <p:cNvSpPr/>
            <p:nvPr/>
          </p:nvSpPr>
          <p:spPr>
            <a:xfrm>
              <a:off x="3586871" y="3386992"/>
              <a:ext cx="4114800" cy="3095625"/>
            </a:xfrm>
            <a:prstGeom prst="roundRect">
              <a:avLst/>
            </a:prstGeom>
            <a:blipFill>
              <a:blip r:embed="rId2"/>
              <a:tile tx="0" ty="0" sx="100000" sy="100000" flip="none" algn="tl"/>
            </a:blipFill>
            <a:ln w="57150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 rtl="1" eaLnBrk="1" hangingPunct="1">
                <a:defRPr/>
              </a:pPr>
              <a:endParaRPr lang="he-IL" dirty="0"/>
            </a:p>
          </p:txBody>
        </p:sp>
        <p:sp>
          <p:nvSpPr>
            <p:cNvPr id="22" name="מלבן 21"/>
            <p:cNvSpPr/>
            <p:nvPr/>
          </p:nvSpPr>
          <p:spPr>
            <a:xfrm>
              <a:off x="3513821" y="2859363"/>
              <a:ext cx="4358886" cy="3785652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he-IL" sz="24000" b="1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David" panose="020E0502060401010101" pitchFamily="34" charset="-79"/>
                  <a:cs typeface="David" panose="020E0502060401010101" pitchFamily="34" charset="-79"/>
                </a:rPr>
                <a:t>מִיל</a:t>
              </a:r>
              <a:endParaRPr lang="he-IL" sz="24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endParaRPr>
            </a:p>
          </p:txBody>
        </p:sp>
      </p:grpSp>
      <p:grpSp>
        <p:nvGrpSpPr>
          <p:cNvPr id="18" name="קבוצה 17">
            <a:extLst>
              <a:ext uri="{FF2B5EF4-FFF2-40B4-BE49-F238E27FC236}">
                <a16:creationId xmlns:a16="http://schemas.microsoft.com/office/drawing/2014/main" id="{38931015-7685-4698-B1BC-B9FB41EEFB57}"/>
              </a:ext>
            </a:extLst>
          </p:cNvPr>
          <p:cNvGrpSpPr/>
          <p:nvPr/>
        </p:nvGrpSpPr>
        <p:grpSpPr>
          <a:xfrm rot="16200000">
            <a:off x="-662801" y="1151453"/>
            <a:ext cx="4114804" cy="4555093"/>
            <a:chOff x="3586871" y="2172413"/>
            <a:chExt cx="4114804" cy="4555093"/>
          </a:xfrm>
        </p:grpSpPr>
        <p:sp>
          <p:nvSpPr>
            <p:cNvPr id="23" name="מלבן מעוגל 12">
              <a:extLst>
                <a:ext uri="{FF2B5EF4-FFF2-40B4-BE49-F238E27FC236}">
                  <a16:creationId xmlns:a16="http://schemas.microsoft.com/office/drawing/2014/main" id="{6085E2BF-A563-45FD-95DF-40D70067922B}"/>
                </a:ext>
              </a:extLst>
            </p:cNvPr>
            <p:cNvSpPr/>
            <p:nvPr/>
          </p:nvSpPr>
          <p:spPr>
            <a:xfrm>
              <a:off x="3586871" y="3386992"/>
              <a:ext cx="4114800" cy="3095625"/>
            </a:xfrm>
            <a:prstGeom prst="roundRect">
              <a:avLst/>
            </a:prstGeom>
            <a:blipFill>
              <a:blip r:embed="rId2"/>
              <a:tile tx="0" ty="0" sx="100000" sy="100000" flip="none" algn="tl"/>
            </a:blipFill>
            <a:ln w="57150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 rtl="1" eaLnBrk="1" hangingPunct="1">
                <a:defRPr/>
              </a:pPr>
              <a:endParaRPr lang="he-IL" dirty="0"/>
            </a:p>
          </p:txBody>
        </p:sp>
        <p:sp>
          <p:nvSpPr>
            <p:cNvPr id="24" name="מלבן 23">
              <a:extLst>
                <a:ext uri="{FF2B5EF4-FFF2-40B4-BE49-F238E27FC236}">
                  <a16:creationId xmlns:a16="http://schemas.microsoft.com/office/drawing/2014/main" id="{AD33F61D-D55F-4D1C-9C6E-99A2F9CEC344}"/>
                </a:ext>
              </a:extLst>
            </p:cNvPr>
            <p:cNvSpPr/>
            <p:nvPr/>
          </p:nvSpPr>
          <p:spPr>
            <a:xfrm>
              <a:off x="3607284" y="2172413"/>
              <a:ext cx="4094391" cy="4555093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he-IL" sz="29000" b="1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David" panose="020E0502060401010101" pitchFamily="34" charset="-79"/>
                  <a:cs typeface="David" panose="020E0502060401010101" pitchFamily="34" charset="-79"/>
                </a:rPr>
                <a:t>תַרְ</a:t>
              </a:r>
              <a:endParaRPr lang="he-IL" sz="29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9167852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מלבן מעוגל 9"/>
          <p:cNvSpPr/>
          <p:nvPr/>
        </p:nvSpPr>
        <p:spPr>
          <a:xfrm>
            <a:off x="7828671" y="1611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 dirty="0"/>
          </a:p>
        </p:txBody>
      </p:sp>
      <p:sp>
        <p:nvSpPr>
          <p:cNvPr id="11" name="מלבן מעוגל 10"/>
          <p:cNvSpPr/>
          <p:nvPr/>
        </p:nvSpPr>
        <p:spPr>
          <a:xfrm>
            <a:off x="7828671" y="33869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 dirty="0"/>
          </a:p>
        </p:txBody>
      </p:sp>
      <p:sp>
        <p:nvSpPr>
          <p:cNvPr id="12" name="מלבן מעוגל 11"/>
          <p:cNvSpPr/>
          <p:nvPr/>
        </p:nvSpPr>
        <p:spPr>
          <a:xfrm>
            <a:off x="3586871" y="1611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 dirty="0"/>
          </a:p>
        </p:txBody>
      </p:sp>
      <p:sp>
        <p:nvSpPr>
          <p:cNvPr id="15" name="מלבן 14"/>
          <p:cNvSpPr/>
          <p:nvPr/>
        </p:nvSpPr>
        <p:spPr>
          <a:xfrm>
            <a:off x="8968651" y="-905948"/>
            <a:ext cx="2036135" cy="455509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9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פַ</a:t>
            </a:r>
          </a:p>
        </p:txBody>
      </p:sp>
      <p:sp>
        <p:nvSpPr>
          <p:cNvPr id="16" name="מלבן 15"/>
          <p:cNvSpPr/>
          <p:nvPr/>
        </p:nvSpPr>
        <p:spPr>
          <a:xfrm>
            <a:off x="3701688" y="-1049149"/>
            <a:ext cx="3924472" cy="486287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1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יִם</a:t>
            </a:r>
          </a:p>
        </p:txBody>
      </p:sp>
      <p:sp>
        <p:nvSpPr>
          <p:cNvPr id="21" name="מלבן 20"/>
          <p:cNvSpPr/>
          <p:nvPr/>
        </p:nvSpPr>
        <p:spPr>
          <a:xfrm>
            <a:off x="7656934" y="2185257"/>
            <a:ext cx="4458273" cy="440120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8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הִסְ</a:t>
            </a:r>
            <a:endParaRPr lang="he-IL" sz="28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grpSp>
        <p:nvGrpSpPr>
          <p:cNvPr id="2" name="קבוצה 1">
            <a:extLst>
              <a:ext uri="{FF2B5EF4-FFF2-40B4-BE49-F238E27FC236}">
                <a16:creationId xmlns:a16="http://schemas.microsoft.com/office/drawing/2014/main" id="{3CA2290B-F8F3-406E-990B-364745B2B874}"/>
              </a:ext>
            </a:extLst>
          </p:cNvPr>
          <p:cNvGrpSpPr/>
          <p:nvPr/>
        </p:nvGrpSpPr>
        <p:grpSpPr>
          <a:xfrm>
            <a:off x="3586871" y="2185257"/>
            <a:ext cx="4114800" cy="4555093"/>
            <a:chOff x="3586871" y="2185257"/>
            <a:chExt cx="4114800" cy="4555093"/>
          </a:xfrm>
        </p:grpSpPr>
        <p:sp>
          <p:nvSpPr>
            <p:cNvPr id="13" name="מלבן מעוגל 12"/>
            <p:cNvSpPr/>
            <p:nvPr/>
          </p:nvSpPr>
          <p:spPr>
            <a:xfrm>
              <a:off x="3586871" y="3386992"/>
              <a:ext cx="4114800" cy="3095625"/>
            </a:xfrm>
            <a:prstGeom prst="roundRect">
              <a:avLst/>
            </a:prstGeom>
            <a:blipFill>
              <a:blip r:embed="rId2"/>
              <a:tile tx="0" ty="0" sx="100000" sy="100000" flip="none" algn="tl"/>
            </a:blipFill>
            <a:ln w="57150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 rtl="1" eaLnBrk="1" hangingPunct="1">
                <a:defRPr/>
              </a:pPr>
              <a:endParaRPr lang="he-IL" dirty="0"/>
            </a:p>
          </p:txBody>
        </p:sp>
        <p:sp>
          <p:nvSpPr>
            <p:cNvPr id="22" name="מלבן 21"/>
            <p:cNvSpPr/>
            <p:nvPr/>
          </p:nvSpPr>
          <p:spPr>
            <a:xfrm>
              <a:off x="4520575" y="2185257"/>
              <a:ext cx="2345515" cy="4555093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he-IL" sz="29000" b="1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David" panose="020E0502060401010101" pitchFamily="34" charset="-79"/>
                  <a:cs typeface="David" panose="020E0502060401010101" pitchFamily="34" charset="-79"/>
                </a:rPr>
                <a:t>תַ</a:t>
              </a:r>
              <a:r>
                <a:rPr lang="en-US" sz="29000" b="1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David" panose="020E0502060401010101" pitchFamily="34" charset="-79"/>
                  <a:cs typeface="David" panose="020E0502060401010101" pitchFamily="34" charset="-79"/>
                </a:rPr>
                <a:t>	</a:t>
              </a:r>
              <a:endParaRPr lang="he-IL" sz="29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endParaRPr>
            </a:p>
          </p:txBody>
        </p:sp>
      </p:grpSp>
      <p:grpSp>
        <p:nvGrpSpPr>
          <p:cNvPr id="18" name="קבוצה 17">
            <a:extLst>
              <a:ext uri="{FF2B5EF4-FFF2-40B4-BE49-F238E27FC236}">
                <a16:creationId xmlns:a16="http://schemas.microsoft.com/office/drawing/2014/main" id="{38931015-7685-4698-B1BC-B9FB41EEFB57}"/>
              </a:ext>
            </a:extLst>
          </p:cNvPr>
          <p:cNvGrpSpPr/>
          <p:nvPr/>
        </p:nvGrpSpPr>
        <p:grpSpPr>
          <a:xfrm rot="16200000">
            <a:off x="-281224" y="1151453"/>
            <a:ext cx="4114800" cy="4555093"/>
            <a:chOff x="3586871" y="2553986"/>
            <a:chExt cx="4114800" cy="4555093"/>
          </a:xfrm>
        </p:grpSpPr>
        <p:sp>
          <p:nvSpPr>
            <p:cNvPr id="23" name="מלבן מעוגל 12">
              <a:extLst>
                <a:ext uri="{FF2B5EF4-FFF2-40B4-BE49-F238E27FC236}">
                  <a16:creationId xmlns:a16="http://schemas.microsoft.com/office/drawing/2014/main" id="{6085E2BF-A563-45FD-95DF-40D70067922B}"/>
                </a:ext>
              </a:extLst>
            </p:cNvPr>
            <p:cNvSpPr/>
            <p:nvPr/>
          </p:nvSpPr>
          <p:spPr>
            <a:xfrm>
              <a:off x="3586871" y="3386992"/>
              <a:ext cx="4114800" cy="3095625"/>
            </a:xfrm>
            <a:prstGeom prst="roundRect">
              <a:avLst/>
            </a:prstGeom>
            <a:blipFill>
              <a:blip r:embed="rId2"/>
              <a:tile tx="0" ty="0" sx="100000" sy="100000" flip="none" algn="tl"/>
            </a:blipFill>
            <a:ln w="57150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 rtl="1" eaLnBrk="1" hangingPunct="1">
                <a:defRPr/>
              </a:pPr>
              <a:endParaRPr lang="he-IL" dirty="0"/>
            </a:p>
          </p:txBody>
        </p:sp>
        <p:sp>
          <p:nvSpPr>
            <p:cNvPr id="24" name="מלבן 23">
              <a:extLst>
                <a:ext uri="{FF2B5EF4-FFF2-40B4-BE49-F238E27FC236}">
                  <a16:creationId xmlns:a16="http://schemas.microsoft.com/office/drawing/2014/main" id="{AD33F61D-D55F-4D1C-9C6E-99A2F9CEC344}"/>
                </a:ext>
              </a:extLst>
            </p:cNvPr>
            <p:cNvSpPr/>
            <p:nvPr/>
          </p:nvSpPr>
          <p:spPr>
            <a:xfrm>
              <a:off x="4000210" y="2553986"/>
              <a:ext cx="3579826" cy="4555093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he-IL" sz="29000" b="1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David" panose="020E0502060401010101" pitchFamily="34" charset="-79"/>
                  <a:cs typeface="David" panose="020E0502060401010101" pitchFamily="34" charset="-79"/>
                </a:rPr>
                <a:t>כֵּל</a:t>
              </a:r>
              <a:endParaRPr lang="he-IL" sz="29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4679701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מלבן מעוגל 9"/>
          <p:cNvSpPr/>
          <p:nvPr/>
        </p:nvSpPr>
        <p:spPr>
          <a:xfrm>
            <a:off x="7828671" y="1611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 dirty="0"/>
          </a:p>
        </p:txBody>
      </p:sp>
      <p:sp>
        <p:nvSpPr>
          <p:cNvPr id="11" name="מלבן מעוגל 10"/>
          <p:cNvSpPr/>
          <p:nvPr/>
        </p:nvSpPr>
        <p:spPr>
          <a:xfrm>
            <a:off x="7828671" y="33869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 dirty="0"/>
          </a:p>
        </p:txBody>
      </p:sp>
      <p:sp>
        <p:nvSpPr>
          <p:cNvPr id="12" name="מלבן מעוגל 11"/>
          <p:cNvSpPr/>
          <p:nvPr/>
        </p:nvSpPr>
        <p:spPr>
          <a:xfrm>
            <a:off x="3586871" y="1611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 dirty="0"/>
          </a:p>
        </p:txBody>
      </p:sp>
      <p:sp>
        <p:nvSpPr>
          <p:cNvPr id="15" name="מלבן 14"/>
          <p:cNvSpPr/>
          <p:nvPr/>
        </p:nvSpPr>
        <p:spPr>
          <a:xfrm>
            <a:off x="9019947" y="-905948"/>
            <a:ext cx="1933543" cy="455509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9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כִּ</a:t>
            </a:r>
          </a:p>
        </p:txBody>
      </p:sp>
      <p:sp>
        <p:nvSpPr>
          <p:cNvPr id="16" name="מלבן 15"/>
          <p:cNvSpPr/>
          <p:nvPr/>
        </p:nvSpPr>
        <p:spPr>
          <a:xfrm>
            <a:off x="3351868" y="-849400"/>
            <a:ext cx="4506362" cy="455509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79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תָה</a:t>
            </a:r>
          </a:p>
        </p:txBody>
      </p:sp>
      <p:sp>
        <p:nvSpPr>
          <p:cNvPr id="21" name="מלבן 20"/>
          <p:cNvSpPr/>
          <p:nvPr/>
        </p:nvSpPr>
        <p:spPr>
          <a:xfrm>
            <a:off x="8791934" y="2339145"/>
            <a:ext cx="2271776" cy="440120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8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מִ</a:t>
            </a:r>
            <a:endParaRPr lang="he-IL" sz="28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grpSp>
        <p:nvGrpSpPr>
          <p:cNvPr id="2" name="קבוצה 1">
            <a:extLst>
              <a:ext uri="{FF2B5EF4-FFF2-40B4-BE49-F238E27FC236}">
                <a16:creationId xmlns:a16="http://schemas.microsoft.com/office/drawing/2014/main" id="{3CA2290B-F8F3-406E-990B-364745B2B874}"/>
              </a:ext>
            </a:extLst>
          </p:cNvPr>
          <p:cNvGrpSpPr/>
          <p:nvPr/>
        </p:nvGrpSpPr>
        <p:grpSpPr>
          <a:xfrm>
            <a:off x="3191395" y="2185257"/>
            <a:ext cx="4610558" cy="4555093"/>
            <a:chOff x="3196136" y="2185257"/>
            <a:chExt cx="4610558" cy="4555093"/>
          </a:xfrm>
        </p:grpSpPr>
        <p:sp>
          <p:nvSpPr>
            <p:cNvPr id="13" name="מלבן מעוגל 12"/>
            <p:cNvSpPr/>
            <p:nvPr/>
          </p:nvSpPr>
          <p:spPr>
            <a:xfrm>
              <a:off x="3586871" y="3386992"/>
              <a:ext cx="4114800" cy="3095625"/>
            </a:xfrm>
            <a:prstGeom prst="roundRect">
              <a:avLst/>
            </a:prstGeom>
            <a:blipFill>
              <a:blip r:embed="rId2"/>
              <a:tile tx="0" ty="0" sx="100000" sy="100000" flip="none" algn="tl"/>
            </a:blipFill>
            <a:ln w="57150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 rtl="1" eaLnBrk="1" hangingPunct="1">
                <a:defRPr/>
              </a:pPr>
              <a:endParaRPr lang="he-IL" dirty="0"/>
            </a:p>
          </p:txBody>
        </p:sp>
        <p:sp>
          <p:nvSpPr>
            <p:cNvPr id="22" name="מלבן 21"/>
            <p:cNvSpPr/>
            <p:nvPr/>
          </p:nvSpPr>
          <p:spPr>
            <a:xfrm>
              <a:off x="3196136" y="2185257"/>
              <a:ext cx="4610558" cy="4555093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he-IL" sz="27000" b="1" dirty="0" err="1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David" panose="020E0502060401010101" pitchFamily="34" charset="-79"/>
                  <a:cs typeface="David" panose="020E0502060401010101" pitchFamily="34" charset="-79"/>
                </a:rPr>
                <a:t>טָה</a:t>
              </a:r>
              <a:r>
                <a:rPr lang="en-US" sz="29000" b="1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David" panose="020E0502060401010101" pitchFamily="34" charset="-79"/>
                  <a:cs typeface="David" panose="020E0502060401010101" pitchFamily="34" charset="-79"/>
                </a:rPr>
                <a:t>	</a:t>
              </a:r>
              <a:endParaRPr lang="he-IL" sz="29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endParaRPr>
            </a:p>
          </p:txBody>
        </p:sp>
      </p:grpSp>
      <p:grpSp>
        <p:nvGrpSpPr>
          <p:cNvPr id="18" name="קבוצה 17">
            <a:extLst>
              <a:ext uri="{FF2B5EF4-FFF2-40B4-BE49-F238E27FC236}">
                <a16:creationId xmlns:a16="http://schemas.microsoft.com/office/drawing/2014/main" id="{38931015-7685-4698-B1BC-B9FB41EEFB57}"/>
              </a:ext>
            </a:extLst>
          </p:cNvPr>
          <p:cNvGrpSpPr/>
          <p:nvPr/>
        </p:nvGrpSpPr>
        <p:grpSpPr>
          <a:xfrm rot="16200000">
            <a:off x="-295884" y="1151453"/>
            <a:ext cx="4114800" cy="4555093"/>
            <a:chOff x="3586871" y="2539326"/>
            <a:chExt cx="4114800" cy="4555093"/>
          </a:xfrm>
        </p:grpSpPr>
        <p:sp>
          <p:nvSpPr>
            <p:cNvPr id="23" name="מלבן מעוגל 12">
              <a:extLst>
                <a:ext uri="{FF2B5EF4-FFF2-40B4-BE49-F238E27FC236}">
                  <a16:creationId xmlns:a16="http://schemas.microsoft.com/office/drawing/2014/main" id="{6085E2BF-A563-45FD-95DF-40D70067922B}"/>
                </a:ext>
              </a:extLst>
            </p:cNvPr>
            <p:cNvSpPr/>
            <p:nvPr/>
          </p:nvSpPr>
          <p:spPr>
            <a:xfrm>
              <a:off x="3586871" y="3386992"/>
              <a:ext cx="4114800" cy="3095625"/>
            </a:xfrm>
            <a:prstGeom prst="roundRect">
              <a:avLst/>
            </a:prstGeom>
            <a:blipFill>
              <a:blip r:embed="rId2"/>
              <a:tile tx="0" ty="0" sx="100000" sy="100000" flip="none" algn="tl"/>
            </a:blipFill>
            <a:ln w="57150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 rtl="1" eaLnBrk="1" hangingPunct="1">
                <a:defRPr/>
              </a:pPr>
              <a:endParaRPr lang="he-IL" dirty="0"/>
            </a:p>
          </p:txBody>
        </p:sp>
        <p:sp>
          <p:nvSpPr>
            <p:cNvPr id="24" name="מלבן 23">
              <a:extLst>
                <a:ext uri="{FF2B5EF4-FFF2-40B4-BE49-F238E27FC236}">
                  <a16:creationId xmlns:a16="http://schemas.microsoft.com/office/drawing/2014/main" id="{AD33F61D-D55F-4D1C-9C6E-99A2F9CEC344}"/>
                </a:ext>
              </a:extLst>
            </p:cNvPr>
            <p:cNvSpPr/>
            <p:nvPr/>
          </p:nvSpPr>
          <p:spPr>
            <a:xfrm>
              <a:off x="4165843" y="2539326"/>
              <a:ext cx="3270447" cy="4555093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he-IL" sz="29000" b="1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David" panose="020E0502060401010101" pitchFamily="34" charset="-79"/>
                  <a:cs typeface="David" panose="020E0502060401010101" pitchFamily="34" charset="-79"/>
                </a:rPr>
                <a:t>פִּי</a:t>
              </a:r>
              <a:endParaRPr lang="he-IL" sz="29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9451291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מלבן מעוגל 9"/>
          <p:cNvSpPr/>
          <p:nvPr/>
        </p:nvSpPr>
        <p:spPr>
          <a:xfrm>
            <a:off x="7828671" y="1611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 dirty="0"/>
          </a:p>
        </p:txBody>
      </p:sp>
      <p:sp>
        <p:nvSpPr>
          <p:cNvPr id="11" name="מלבן מעוגל 10"/>
          <p:cNvSpPr/>
          <p:nvPr/>
        </p:nvSpPr>
        <p:spPr>
          <a:xfrm>
            <a:off x="7828671" y="33869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 dirty="0"/>
          </a:p>
        </p:txBody>
      </p:sp>
      <p:sp>
        <p:nvSpPr>
          <p:cNvPr id="12" name="מלבן מעוגל 11"/>
          <p:cNvSpPr/>
          <p:nvPr/>
        </p:nvSpPr>
        <p:spPr>
          <a:xfrm>
            <a:off x="3586871" y="1611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 dirty="0"/>
          </a:p>
        </p:txBody>
      </p:sp>
      <p:sp>
        <p:nvSpPr>
          <p:cNvPr id="15" name="מלבן 14"/>
          <p:cNvSpPr/>
          <p:nvPr/>
        </p:nvSpPr>
        <p:spPr>
          <a:xfrm>
            <a:off x="7622652" y="-255846"/>
            <a:ext cx="4443844" cy="378565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4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לִים</a:t>
            </a:r>
          </a:p>
        </p:txBody>
      </p:sp>
      <p:sp>
        <p:nvSpPr>
          <p:cNvPr id="16" name="מלבן 15"/>
          <p:cNvSpPr/>
          <p:nvPr/>
        </p:nvSpPr>
        <p:spPr>
          <a:xfrm>
            <a:off x="3815136" y="-849400"/>
            <a:ext cx="3579826" cy="455509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9000" b="1" cap="none" spc="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תִי</a:t>
            </a:r>
            <a:endParaRPr lang="he-IL" sz="29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1" name="מלבן 20"/>
          <p:cNvSpPr/>
          <p:nvPr/>
        </p:nvSpPr>
        <p:spPr>
          <a:xfrm>
            <a:off x="7646516" y="3004742"/>
            <a:ext cx="4479110" cy="34778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2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קִים</a:t>
            </a:r>
            <a:endParaRPr lang="he-IL" sz="22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grpSp>
        <p:nvGrpSpPr>
          <p:cNvPr id="2" name="קבוצה 1">
            <a:extLst>
              <a:ext uri="{FF2B5EF4-FFF2-40B4-BE49-F238E27FC236}">
                <a16:creationId xmlns:a16="http://schemas.microsoft.com/office/drawing/2014/main" id="{3CA2290B-F8F3-406E-990B-364745B2B874}"/>
              </a:ext>
            </a:extLst>
          </p:cNvPr>
          <p:cNvGrpSpPr/>
          <p:nvPr/>
        </p:nvGrpSpPr>
        <p:grpSpPr>
          <a:xfrm>
            <a:off x="3582130" y="2302907"/>
            <a:ext cx="4114800" cy="4555093"/>
            <a:chOff x="3586871" y="2302907"/>
            <a:chExt cx="4114800" cy="4555093"/>
          </a:xfrm>
        </p:grpSpPr>
        <p:sp>
          <p:nvSpPr>
            <p:cNvPr id="13" name="מלבן מעוגל 12"/>
            <p:cNvSpPr/>
            <p:nvPr/>
          </p:nvSpPr>
          <p:spPr>
            <a:xfrm>
              <a:off x="3586871" y="3386992"/>
              <a:ext cx="4114800" cy="3095625"/>
            </a:xfrm>
            <a:prstGeom prst="roundRect">
              <a:avLst/>
            </a:prstGeom>
            <a:blipFill>
              <a:blip r:embed="rId2"/>
              <a:tile tx="0" ty="0" sx="100000" sy="100000" flip="none" algn="tl"/>
            </a:blipFill>
            <a:ln w="57150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 rtl="1" eaLnBrk="1" hangingPunct="1">
                <a:defRPr/>
              </a:pPr>
              <a:endParaRPr lang="he-IL" dirty="0"/>
            </a:p>
          </p:txBody>
        </p:sp>
        <p:sp>
          <p:nvSpPr>
            <p:cNvPr id="22" name="מלבן 21"/>
            <p:cNvSpPr/>
            <p:nvPr/>
          </p:nvSpPr>
          <p:spPr>
            <a:xfrm>
              <a:off x="3835494" y="2302907"/>
              <a:ext cx="3684022" cy="4555093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he-IL" sz="29000" b="1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David" panose="020E0502060401010101" pitchFamily="34" charset="-79"/>
                  <a:cs typeface="David" panose="020E0502060401010101" pitchFamily="34" charset="-79"/>
                </a:rPr>
                <a:t>סִי</a:t>
              </a:r>
              <a:r>
                <a:rPr lang="en-US" sz="29000" b="1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David" panose="020E0502060401010101" pitchFamily="34" charset="-79"/>
                  <a:cs typeface="David" panose="020E0502060401010101" pitchFamily="34" charset="-79"/>
                </a:rPr>
                <a:t>	</a:t>
              </a:r>
              <a:endParaRPr lang="he-IL" sz="29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endParaRPr>
            </a:p>
          </p:txBody>
        </p:sp>
      </p:grpSp>
      <p:grpSp>
        <p:nvGrpSpPr>
          <p:cNvPr id="18" name="קבוצה 17">
            <a:extLst>
              <a:ext uri="{FF2B5EF4-FFF2-40B4-BE49-F238E27FC236}">
                <a16:creationId xmlns:a16="http://schemas.microsoft.com/office/drawing/2014/main" id="{38931015-7685-4698-B1BC-B9FB41EEFB57}"/>
              </a:ext>
            </a:extLst>
          </p:cNvPr>
          <p:cNvGrpSpPr/>
          <p:nvPr/>
        </p:nvGrpSpPr>
        <p:grpSpPr>
          <a:xfrm rot="16200000">
            <a:off x="-536030" y="1551683"/>
            <a:ext cx="4528804" cy="3785652"/>
            <a:chOff x="3364360" y="2890903"/>
            <a:chExt cx="4528804" cy="3785652"/>
          </a:xfrm>
        </p:grpSpPr>
        <p:sp>
          <p:nvSpPr>
            <p:cNvPr id="23" name="מלבן מעוגל 12">
              <a:extLst>
                <a:ext uri="{FF2B5EF4-FFF2-40B4-BE49-F238E27FC236}">
                  <a16:creationId xmlns:a16="http://schemas.microsoft.com/office/drawing/2014/main" id="{6085E2BF-A563-45FD-95DF-40D70067922B}"/>
                </a:ext>
              </a:extLst>
            </p:cNvPr>
            <p:cNvSpPr/>
            <p:nvPr/>
          </p:nvSpPr>
          <p:spPr>
            <a:xfrm>
              <a:off x="3586871" y="3386992"/>
              <a:ext cx="4114800" cy="3095625"/>
            </a:xfrm>
            <a:prstGeom prst="roundRect">
              <a:avLst/>
            </a:prstGeom>
            <a:blipFill>
              <a:blip r:embed="rId2"/>
              <a:tile tx="0" ty="0" sx="100000" sy="100000" flip="none" algn="tl"/>
            </a:blipFill>
            <a:ln w="57150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 rtl="1" eaLnBrk="1" hangingPunct="1">
                <a:defRPr/>
              </a:pPr>
              <a:endParaRPr lang="he-IL" dirty="0"/>
            </a:p>
          </p:txBody>
        </p:sp>
        <p:sp>
          <p:nvSpPr>
            <p:cNvPr id="24" name="מלבן 23">
              <a:extLst>
                <a:ext uri="{FF2B5EF4-FFF2-40B4-BE49-F238E27FC236}">
                  <a16:creationId xmlns:a16="http://schemas.microsoft.com/office/drawing/2014/main" id="{AD33F61D-D55F-4D1C-9C6E-99A2F9CEC344}"/>
                </a:ext>
              </a:extLst>
            </p:cNvPr>
            <p:cNvSpPr/>
            <p:nvPr/>
          </p:nvSpPr>
          <p:spPr>
            <a:xfrm>
              <a:off x="3364360" y="2890903"/>
              <a:ext cx="4528804" cy="3785652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he-IL" sz="23500" b="1" dirty="0" err="1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David" panose="020E0502060401010101" pitchFamily="34" charset="-79"/>
                  <a:cs typeface="David" panose="020E0502060401010101" pitchFamily="34" charset="-79"/>
                </a:rPr>
                <a:t>רִים</a:t>
              </a:r>
              <a:endParaRPr lang="he-IL" sz="235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765810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מלבן מעוגל 9"/>
          <p:cNvSpPr/>
          <p:nvPr/>
        </p:nvSpPr>
        <p:spPr>
          <a:xfrm>
            <a:off x="7828671" y="1611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 dirty="0"/>
          </a:p>
        </p:txBody>
      </p:sp>
      <p:sp>
        <p:nvSpPr>
          <p:cNvPr id="11" name="מלבן מעוגל 10"/>
          <p:cNvSpPr/>
          <p:nvPr/>
        </p:nvSpPr>
        <p:spPr>
          <a:xfrm>
            <a:off x="7828671" y="33869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 dirty="0"/>
          </a:p>
        </p:txBody>
      </p:sp>
      <p:sp>
        <p:nvSpPr>
          <p:cNvPr id="12" name="מלבן מעוגל 11"/>
          <p:cNvSpPr/>
          <p:nvPr/>
        </p:nvSpPr>
        <p:spPr>
          <a:xfrm>
            <a:off x="3586871" y="1611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 dirty="0"/>
          </a:p>
        </p:txBody>
      </p:sp>
      <p:sp>
        <p:nvSpPr>
          <p:cNvPr id="15" name="מלבן 14"/>
          <p:cNvSpPr/>
          <p:nvPr/>
        </p:nvSpPr>
        <p:spPr>
          <a:xfrm>
            <a:off x="8252937" y="-905948"/>
            <a:ext cx="3167855" cy="455509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9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דִי</a:t>
            </a:r>
            <a:endParaRPr lang="he-IL" sz="29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6" name="מלבן 15"/>
          <p:cNvSpPr/>
          <p:nvPr/>
        </p:nvSpPr>
        <p:spPr>
          <a:xfrm>
            <a:off x="3552125" y="-953909"/>
            <a:ext cx="4094391" cy="455509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9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רָה</a:t>
            </a:r>
          </a:p>
        </p:txBody>
      </p:sp>
      <p:sp>
        <p:nvSpPr>
          <p:cNvPr id="21" name="מלבן 20"/>
          <p:cNvSpPr/>
          <p:nvPr/>
        </p:nvSpPr>
        <p:spPr>
          <a:xfrm>
            <a:off x="8056118" y="2171019"/>
            <a:ext cx="3804248" cy="470898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0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סִי</a:t>
            </a:r>
            <a:endParaRPr lang="he-IL" sz="30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grpSp>
        <p:nvGrpSpPr>
          <p:cNvPr id="2" name="קבוצה 1">
            <a:extLst>
              <a:ext uri="{FF2B5EF4-FFF2-40B4-BE49-F238E27FC236}">
                <a16:creationId xmlns:a16="http://schemas.microsoft.com/office/drawing/2014/main" id="{3CA2290B-F8F3-406E-990B-364745B2B874}"/>
              </a:ext>
            </a:extLst>
          </p:cNvPr>
          <p:cNvGrpSpPr/>
          <p:nvPr/>
        </p:nvGrpSpPr>
        <p:grpSpPr>
          <a:xfrm>
            <a:off x="3582130" y="2172734"/>
            <a:ext cx="4133460" cy="4555093"/>
            <a:chOff x="3586871" y="2172734"/>
            <a:chExt cx="4133460" cy="4555093"/>
          </a:xfrm>
        </p:grpSpPr>
        <p:sp>
          <p:nvSpPr>
            <p:cNvPr id="13" name="מלבן מעוגל 12"/>
            <p:cNvSpPr/>
            <p:nvPr/>
          </p:nvSpPr>
          <p:spPr>
            <a:xfrm>
              <a:off x="3586871" y="3386992"/>
              <a:ext cx="4114800" cy="3095625"/>
            </a:xfrm>
            <a:prstGeom prst="roundRect">
              <a:avLst/>
            </a:prstGeom>
            <a:blipFill>
              <a:blip r:embed="rId2"/>
              <a:tile tx="0" ty="0" sx="100000" sy="100000" flip="none" algn="tl"/>
            </a:blipFill>
            <a:ln w="57150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 rtl="1" eaLnBrk="1" hangingPunct="1">
                <a:defRPr/>
              </a:pPr>
              <a:endParaRPr lang="he-IL" dirty="0"/>
            </a:p>
          </p:txBody>
        </p:sp>
        <p:sp>
          <p:nvSpPr>
            <p:cNvPr id="22" name="מלבן 21"/>
            <p:cNvSpPr/>
            <p:nvPr/>
          </p:nvSpPr>
          <p:spPr>
            <a:xfrm>
              <a:off x="3625940" y="2172734"/>
              <a:ext cx="4094391" cy="4555093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he-IL" sz="29000" b="1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David" panose="020E0502060401010101" pitchFamily="34" charset="-79"/>
                  <a:cs typeface="David" panose="020E0502060401010101" pitchFamily="34" charset="-79"/>
                </a:rPr>
                <a:t>רָה</a:t>
              </a:r>
              <a:r>
                <a:rPr lang="en-US" sz="29000" b="1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David" panose="020E0502060401010101" pitchFamily="34" charset="-79"/>
                  <a:cs typeface="David" panose="020E0502060401010101" pitchFamily="34" charset="-79"/>
                </a:rPr>
                <a:t>	</a:t>
              </a:r>
              <a:endParaRPr lang="he-IL" sz="29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endParaRPr>
            </a:p>
          </p:txBody>
        </p:sp>
      </p:grpSp>
      <p:grpSp>
        <p:nvGrpSpPr>
          <p:cNvPr id="18" name="קבוצה 17">
            <a:extLst>
              <a:ext uri="{FF2B5EF4-FFF2-40B4-BE49-F238E27FC236}">
                <a16:creationId xmlns:a16="http://schemas.microsoft.com/office/drawing/2014/main" id="{38931015-7685-4698-B1BC-B9FB41EEFB57}"/>
              </a:ext>
            </a:extLst>
          </p:cNvPr>
          <p:cNvGrpSpPr/>
          <p:nvPr/>
        </p:nvGrpSpPr>
        <p:grpSpPr>
          <a:xfrm rot="16200000">
            <a:off x="-301594" y="1151454"/>
            <a:ext cx="4114800" cy="4555093"/>
            <a:chOff x="3586871" y="2533617"/>
            <a:chExt cx="4114800" cy="4555093"/>
          </a:xfrm>
        </p:grpSpPr>
        <p:sp>
          <p:nvSpPr>
            <p:cNvPr id="23" name="מלבן מעוגל 12">
              <a:extLst>
                <a:ext uri="{FF2B5EF4-FFF2-40B4-BE49-F238E27FC236}">
                  <a16:creationId xmlns:a16="http://schemas.microsoft.com/office/drawing/2014/main" id="{6085E2BF-A563-45FD-95DF-40D70067922B}"/>
                </a:ext>
              </a:extLst>
            </p:cNvPr>
            <p:cNvSpPr/>
            <p:nvPr/>
          </p:nvSpPr>
          <p:spPr>
            <a:xfrm>
              <a:off x="3586871" y="3386992"/>
              <a:ext cx="4114800" cy="3095625"/>
            </a:xfrm>
            <a:prstGeom prst="roundRect">
              <a:avLst/>
            </a:prstGeom>
            <a:blipFill>
              <a:blip r:embed="rId2"/>
              <a:tile tx="0" ty="0" sx="100000" sy="100000" flip="none" algn="tl"/>
            </a:blipFill>
            <a:ln w="57150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 rtl="1" eaLnBrk="1" hangingPunct="1">
                <a:defRPr/>
              </a:pPr>
              <a:endParaRPr lang="he-IL" dirty="0"/>
            </a:p>
          </p:txBody>
        </p:sp>
        <p:sp>
          <p:nvSpPr>
            <p:cNvPr id="24" name="מלבן 23">
              <a:extLst>
                <a:ext uri="{FF2B5EF4-FFF2-40B4-BE49-F238E27FC236}">
                  <a16:creationId xmlns:a16="http://schemas.microsoft.com/office/drawing/2014/main" id="{AD33F61D-D55F-4D1C-9C6E-99A2F9CEC344}"/>
                </a:ext>
              </a:extLst>
            </p:cNvPr>
            <p:cNvSpPr/>
            <p:nvPr/>
          </p:nvSpPr>
          <p:spPr>
            <a:xfrm>
              <a:off x="4009049" y="2533617"/>
              <a:ext cx="3270447" cy="4555093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he-IL" sz="29000" b="1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David" panose="020E0502060401010101" pitchFamily="34" charset="-79"/>
                  <a:cs typeface="David" panose="020E0502060401010101" pitchFamily="34" charset="-79"/>
                </a:rPr>
                <a:t>פִּי</a:t>
              </a:r>
              <a:endParaRPr lang="he-IL" sz="29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3908040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מלבן מעוגל 9"/>
          <p:cNvSpPr/>
          <p:nvPr/>
        </p:nvSpPr>
        <p:spPr>
          <a:xfrm>
            <a:off x="7828671" y="1611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 dirty="0"/>
          </a:p>
        </p:txBody>
      </p:sp>
      <p:sp>
        <p:nvSpPr>
          <p:cNvPr id="11" name="מלבן מעוגל 10"/>
          <p:cNvSpPr/>
          <p:nvPr/>
        </p:nvSpPr>
        <p:spPr>
          <a:xfrm>
            <a:off x="7828671" y="33869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 dirty="0"/>
          </a:p>
        </p:txBody>
      </p:sp>
      <p:sp>
        <p:nvSpPr>
          <p:cNvPr id="12" name="מלבן מעוגל 11"/>
          <p:cNvSpPr/>
          <p:nvPr/>
        </p:nvSpPr>
        <p:spPr>
          <a:xfrm>
            <a:off x="3586871" y="1611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 dirty="0"/>
          </a:p>
        </p:txBody>
      </p:sp>
      <p:sp>
        <p:nvSpPr>
          <p:cNvPr id="15" name="מלבן 14"/>
          <p:cNvSpPr/>
          <p:nvPr/>
        </p:nvSpPr>
        <p:spPr>
          <a:xfrm>
            <a:off x="7943037" y="-558476"/>
            <a:ext cx="3599062" cy="409342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6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לָה</a:t>
            </a:r>
            <a:endParaRPr lang="he-IL" sz="26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6" name="מלבן 15"/>
          <p:cNvSpPr/>
          <p:nvPr/>
        </p:nvSpPr>
        <p:spPr>
          <a:xfrm>
            <a:off x="3273169" y="-579443"/>
            <a:ext cx="4669868" cy="432426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65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עִיר</a:t>
            </a:r>
          </a:p>
        </p:txBody>
      </p:sp>
      <p:sp>
        <p:nvSpPr>
          <p:cNvPr id="21" name="מלבן 20"/>
          <p:cNvSpPr/>
          <p:nvPr/>
        </p:nvSpPr>
        <p:spPr>
          <a:xfrm>
            <a:off x="8588315" y="2171019"/>
            <a:ext cx="2739854" cy="470898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0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נִי</a:t>
            </a:r>
            <a:endParaRPr lang="he-IL" sz="30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grpSp>
        <p:nvGrpSpPr>
          <p:cNvPr id="2" name="קבוצה 1">
            <a:extLst>
              <a:ext uri="{FF2B5EF4-FFF2-40B4-BE49-F238E27FC236}">
                <a16:creationId xmlns:a16="http://schemas.microsoft.com/office/drawing/2014/main" id="{3CA2290B-F8F3-406E-990B-364745B2B874}"/>
              </a:ext>
            </a:extLst>
          </p:cNvPr>
          <p:cNvGrpSpPr/>
          <p:nvPr/>
        </p:nvGrpSpPr>
        <p:grpSpPr>
          <a:xfrm>
            <a:off x="3582130" y="2172734"/>
            <a:ext cx="4133460" cy="4555093"/>
            <a:chOff x="3586871" y="2172734"/>
            <a:chExt cx="4133460" cy="4555093"/>
          </a:xfrm>
        </p:grpSpPr>
        <p:sp>
          <p:nvSpPr>
            <p:cNvPr id="13" name="מלבן מעוגל 12"/>
            <p:cNvSpPr/>
            <p:nvPr/>
          </p:nvSpPr>
          <p:spPr>
            <a:xfrm>
              <a:off x="3586871" y="3386992"/>
              <a:ext cx="4114800" cy="3095625"/>
            </a:xfrm>
            <a:prstGeom prst="roundRect">
              <a:avLst/>
            </a:prstGeom>
            <a:blipFill>
              <a:blip r:embed="rId2"/>
              <a:tile tx="0" ty="0" sx="100000" sy="100000" flip="none" algn="tl"/>
            </a:blipFill>
            <a:ln w="57150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 rtl="1" eaLnBrk="1" hangingPunct="1">
                <a:defRPr/>
              </a:pPr>
              <a:endParaRPr lang="he-IL" dirty="0"/>
            </a:p>
          </p:txBody>
        </p:sp>
        <p:sp>
          <p:nvSpPr>
            <p:cNvPr id="22" name="מלבן 21"/>
            <p:cNvSpPr/>
            <p:nvPr/>
          </p:nvSpPr>
          <p:spPr>
            <a:xfrm>
              <a:off x="3625940" y="2172734"/>
              <a:ext cx="4094391" cy="4555093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he-IL" sz="29000" b="1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David" panose="020E0502060401010101" pitchFamily="34" charset="-79"/>
                  <a:cs typeface="David" panose="020E0502060401010101" pitchFamily="34" charset="-79"/>
                </a:rPr>
                <a:t>בָה</a:t>
              </a:r>
              <a:r>
                <a:rPr lang="en-US" sz="29000" b="1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David" panose="020E0502060401010101" pitchFamily="34" charset="-79"/>
                  <a:cs typeface="David" panose="020E0502060401010101" pitchFamily="34" charset="-79"/>
                </a:rPr>
                <a:t>	</a:t>
              </a:r>
              <a:endParaRPr lang="he-IL" sz="29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endParaRPr>
            </a:p>
          </p:txBody>
        </p:sp>
      </p:grpSp>
      <p:grpSp>
        <p:nvGrpSpPr>
          <p:cNvPr id="18" name="קבוצה 17">
            <a:extLst>
              <a:ext uri="{FF2B5EF4-FFF2-40B4-BE49-F238E27FC236}">
                <a16:creationId xmlns:a16="http://schemas.microsoft.com/office/drawing/2014/main" id="{38931015-7685-4698-B1BC-B9FB41EEFB57}"/>
              </a:ext>
            </a:extLst>
          </p:cNvPr>
          <p:cNvGrpSpPr/>
          <p:nvPr/>
        </p:nvGrpSpPr>
        <p:grpSpPr>
          <a:xfrm rot="16200000">
            <a:off x="-713748" y="1151454"/>
            <a:ext cx="4114800" cy="4555093"/>
            <a:chOff x="3586871" y="2121463"/>
            <a:chExt cx="4114800" cy="4555093"/>
          </a:xfrm>
        </p:grpSpPr>
        <p:sp>
          <p:nvSpPr>
            <p:cNvPr id="23" name="מלבן מעוגל 12">
              <a:extLst>
                <a:ext uri="{FF2B5EF4-FFF2-40B4-BE49-F238E27FC236}">
                  <a16:creationId xmlns:a16="http://schemas.microsoft.com/office/drawing/2014/main" id="{6085E2BF-A563-45FD-95DF-40D70067922B}"/>
                </a:ext>
              </a:extLst>
            </p:cNvPr>
            <p:cNvSpPr/>
            <p:nvPr/>
          </p:nvSpPr>
          <p:spPr>
            <a:xfrm>
              <a:off x="3586871" y="3386992"/>
              <a:ext cx="4114800" cy="3095625"/>
            </a:xfrm>
            <a:prstGeom prst="roundRect">
              <a:avLst/>
            </a:prstGeom>
            <a:blipFill>
              <a:blip r:embed="rId2"/>
              <a:tile tx="0" ty="0" sx="100000" sy="100000" flip="none" algn="tl"/>
            </a:blipFill>
            <a:ln w="57150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 rtl="1" eaLnBrk="1" hangingPunct="1">
                <a:defRPr/>
              </a:pPr>
              <a:endParaRPr lang="he-IL" dirty="0"/>
            </a:p>
          </p:txBody>
        </p:sp>
        <p:sp>
          <p:nvSpPr>
            <p:cNvPr id="24" name="מלבן 23">
              <a:extLst>
                <a:ext uri="{FF2B5EF4-FFF2-40B4-BE49-F238E27FC236}">
                  <a16:creationId xmlns:a16="http://schemas.microsoft.com/office/drawing/2014/main" id="{AD33F61D-D55F-4D1C-9C6E-99A2F9CEC344}"/>
                </a:ext>
              </a:extLst>
            </p:cNvPr>
            <p:cNvSpPr/>
            <p:nvPr/>
          </p:nvSpPr>
          <p:spPr>
            <a:xfrm>
              <a:off x="4755875" y="2121463"/>
              <a:ext cx="1933542" cy="4555093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he-IL" sz="29000" b="1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David" panose="020E0502060401010101" pitchFamily="34" charset="-79"/>
                  <a:cs typeface="David" panose="020E0502060401010101" pitchFamily="34" charset="-79"/>
                </a:rPr>
                <a:t>עֲ</a:t>
              </a:r>
              <a:endParaRPr lang="he-IL" sz="29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1540357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מלבן מעוגל 9"/>
          <p:cNvSpPr/>
          <p:nvPr/>
        </p:nvSpPr>
        <p:spPr>
          <a:xfrm>
            <a:off x="7828671" y="1611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 dirty="0"/>
          </a:p>
        </p:txBody>
      </p:sp>
      <p:sp>
        <p:nvSpPr>
          <p:cNvPr id="11" name="מלבן מעוגל 10"/>
          <p:cNvSpPr/>
          <p:nvPr/>
        </p:nvSpPr>
        <p:spPr>
          <a:xfrm>
            <a:off x="7828671" y="33869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 dirty="0"/>
          </a:p>
        </p:txBody>
      </p:sp>
      <p:sp>
        <p:nvSpPr>
          <p:cNvPr id="12" name="מלבן מעוגל 11"/>
          <p:cNvSpPr/>
          <p:nvPr/>
        </p:nvSpPr>
        <p:spPr>
          <a:xfrm>
            <a:off x="3586871" y="1611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 dirty="0"/>
          </a:p>
        </p:txBody>
      </p:sp>
      <p:sp>
        <p:nvSpPr>
          <p:cNvPr id="15" name="מלבן 14"/>
          <p:cNvSpPr/>
          <p:nvPr/>
        </p:nvSpPr>
        <p:spPr>
          <a:xfrm>
            <a:off x="8702681" y="-1111441"/>
            <a:ext cx="2241319" cy="455509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9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אָ</a:t>
            </a:r>
            <a:endParaRPr lang="he-IL" sz="29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6" name="מלבן 15"/>
          <p:cNvSpPr/>
          <p:nvPr/>
        </p:nvSpPr>
        <p:spPr>
          <a:xfrm>
            <a:off x="3382947" y="-244771"/>
            <a:ext cx="4591321" cy="36317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3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שִׁ</a:t>
            </a:r>
            <a:r>
              <a:rPr lang="he-IL" sz="23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יר</a:t>
            </a:r>
          </a:p>
        </p:txBody>
      </p:sp>
      <p:sp>
        <p:nvSpPr>
          <p:cNvPr id="21" name="מלבן 20"/>
          <p:cNvSpPr/>
          <p:nvPr/>
        </p:nvSpPr>
        <p:spPr>
          <a:xfrm>
            <a:off x="8109018" y="2171019"/>
            <a:ext cx="3698448" cy="470898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0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מִי</a:t>
            </a:r>
            <a:endParaRPr lang="he-IL" sz="30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grpSp>
        <p:nvGrpSpPr>
          <p:cNvPr id="2" name="קבוצה 1">
            <a:extLst>
              <a:ext uri="{FF2B5EF4-FFF2-40B4-BE49-F238E27FC236}">
                <a16:creationId xmlns:a16="http://schemas.microsoft.com/office/drawing/2014/main" id="{3CA2290B-F8F3-406E-990B-364745B2B874}"/>
              </a:ext>
            </a:extLst>
          </p:cNvPr>
          <p:cNvGrpSpPr/>
          <p:nvPr/>
        </p:nvGrpSpPr>
        <p:grpSpPr>
          <a:xfrm>
            <a:off x="3582130" y="2172734"/>
            <a:ext cx="4133460" cy="4555093"/>
            <a:chOff x="3586871" y="2172734"/>
            <a:chExt cx="4133460" cy="4555093"/>
          </a:xfrm>
        </p:grpSpPr>
        <p:sp>
          <p:nvSpPr>
            <p:cNvPr id="13" name="מלבן מעוגל 12"/>
            <p:cNvSpPr/>
            <p:nvPr/>
          </p:nvSpPr>
          <p:spPr>
            <a:xfrm>
              <a:off x="3586871" y="3386992"/>
              <a:ext cx="4114800" cy="3095625"/>
            </a:xfrm>
            <a:prstGeom prst="roundRect">
              <a:avLst/>
            </a:prstGeom>
            <a:blipFill>
              <a:blip r:embed="rId2"/>
              <a:tile tx="0" ty="0" sx="100000" sy="100000" flip="none" algn="tl"/>
            </a:blipFill>
            <a:ln w="57150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 rtl="1" eaLnBrk="1" hangingPunct="1">
                <a:defRPr/>
              </a:pPr>
              <a:endParaRPr lang="he-IL" dirty="0"/>
            </a:p>
          </p:txBody>
        </p:sp>
        <p:sp>
          <p:nvSpPr>
            <p:cNvPr id="22" name="מלבן 21"/>
            <p:cNvSpPr/>
            <p:nvPr/>
          </p:nvSpPr>
          <p:spPr>
            <a:xfrm>
              <a:off x="3625940" y="2172734"/>
              <a:ext cx="4094391" cy="4555093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he-IL" sz="29000" b="1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David" panose="020E0502060401010101" pitchFamily="34" charset="-79"/>
                  <a:cs typeface="David" panose="020E0502060401010101" pitchFamily="34" charset="-79"/>
                </a:rPr>
                <a:t>רָה</a:t>
              </a:r>
              <a:r>
                <a:rPr lang="en-US" sz="29000" b="1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David" panose="020E0502060401010101" pitchFamily="34" charset="-79"/>
                  <a:cs typeface="David" panose="020E0502060401010101" pitchFamily="34" charset="-79"/>
                </a:rPr>
                <a:t>	</a:t>
              </a:r>
              <a:endParaRPr lang="he-IL" sz="29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endParaRPr>
            </a:p>
          </p:txBody>
        </p:sp>
      </p:grpSp>
      <p:grpSp>
        <p:nvGrpSpPr>
          <p:cNvPr id="18" name="קבוצה 17">
            <a:extLst>
              <a:ext uri="{FF2B5EF4-FFF2-40B4-BE49-F238E27FC236}">
                <a16:creationId xmlns:a16="http://schemas.microsoft.com/office/drawing/2014/main" id="{38931015-7685-4698-B1BC-B9FB41EEFB57}"/>
              </a:ext>
            </a:extLst>
          </p:cNvPr>
          <p:cNvGrpSpPr/>
          <p:nvPr/>
        </p:nvGrpSpPr>
        <p:grpSpPr>
          <a:xfrm rot="16200000">
            <a:off x="-713748" y="1151454"/>
            <a:ext cx="4114800" cy="4555093"/>
            <a:chOff x="3586871" y="2121463"/>
            <a:chExt cx="4114800" cy="4555093"/>
          </a:xfrm>
        </p:grpSpPr>
        <p:sp>
          <p:nvSpPr>
            <p:cNvPr id="23" name="מלבן מעוגל 12">
              <a:extLst>
                <a:ext uri="{FF2B5EF4-FFF2-40B4-BE49-F238E27FC236}">
                  <a16:creationId xmlns:a16="http://schemas.microsoft.com/office/drawing/2014/main" id="{6085E2BF-A563-45FD-95DF-40D70067922B}"/>
                </a:ext>
              </a:extLst>
            </p:cNvPr>
            <p:cNvSpPr/>
            <p:nvPr/>
          </p:nvSpPr>
          <p:spPr>
            <a:xfrm>
              <a:off x="3586871" y="3386992"/>
              <a:ext cx="4114800" cy="3095625"/>
            </a:xfrm>
            <a:prstGeom prst="roundRect">
              <a:avLst/>
            </a:prstGeom>
            <a:blipFill>
              <a:blip r:embed="rId2"/>
              <a:tile tx="0" ty="0" sx="100000" sy="100000" flip="none" algn="tl"/>
            </a:blipFill>
            <a:ln w="57150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 rtl="1" eaLnBrk="1" hangingPunct="1">
                <a:defRPr/>
              </a:pPr>
              <a:endParaRPr lang="he-IL" dirty="0"/>
            </a:p>
          </p:txBody>
        </p:sp>
        <p:sp>
          <p:nvSpPr>
            <p:cNvPr id="24" name="מלבן 23">
              <a:extLst>
                <a:ext uri="{FF2B5EF4-FFF2-40B4-BE49-F238E27FC236}">
                  <a16:creationId xmlns:a16="http://schemas.microsoft.com/office/drawing/2014/main" id="{AD33F61D-D55F-4D1C-9C6E-99A2F9CEC344}"/>
                </a:ext>
              </a:extLst>
            </p:cNvPr>
            <p:cNvSpPr/>
            <p:nvPr/>
          </p:nvSpPr>
          <p:spPr>
            <a:xfrm>
              <a:off x="4497791" y="2121463"/>
              <a:ext cx="2449710" cy="4555093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he-IL" sz="29000" b="1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David" panose="020E0502060401010101" pitchFamily="34" charset="-79"/>
                  <a:cs typeface="David" panose="020E0502060401010101" pitchFamily="34" charset="-79"/>
                </a:rPr>
                <a:t>סָ</a:t>
              </a:r>
              <a:endParaRPr lang="he-IL" sz="29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5307996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מלבן מעוגל 9"/>
          <p:cNvSpPr/>
          <p:nvPr/>
        </p:nvSpPr>
        <p:spPr>
          <a:xfrm>
            <a:off x="7828671" y="1611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 dirty="0"/>
          </a:p>
        </p:txBody>
      </p:sp>
      <p:sp>
        <p:nvSpPr>
          <p:cNvPr id="11" name="מלבן מעוגל 10"/>
          <p:cNvSpPr/>
          <p:nvPr/>
        </p:nvSpPr>
        <p:spPr>
          <a:xfrm>
            <a:off x="7828671" y="33869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 dirty="0"/>
          </a:p>
        </p:txBody>
      </p:sp>
      <p:sp>
        <p:nvSpPr>
          <p:cNvPr id="12" name="מלבן מעוגל 11"/>
          <p:cNvSpPr/>
          <p:nvPr/>
        </p:nvSpPr>
        <p:spPr>
          <a:xfrm>
            <a:off x="3586871" y="1611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 dirty="0"/>
          </a:p>
        </p:txBody>
      </p:sp>
      <p:sp>
        <p:nvSpPr>
          <p:cNvPr id="15" name="מלבן 14"/>
          <p:cNvSpPr/>
          <p:nvPr/>
        </p:nvSpPr>
        <p:spPr>
          <a:xfrm>
            <a:off x="8919299" y="-905947"/>
            <a:ext cx="1933543" cy="455509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9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צַ</a:t>
            </a:r>
          </a:p>
        </p:txBody>
      </p:sp>
      <p:sp>
        <p:nvSpPr>
          <p:cNvPr id="16" name="מלבן 15"/>
          <p:cNvSpPr/>
          <p:nvPr/>
        </p:nvSpPr>
        <p:spPr>
          <a:xfrm>
            <a:off x="3546453" y="-244771"/>
            <a:ext cx="4264309" cy="36317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3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קִיר</a:t>
            </a:r>
          </a:p>
        </p:txBody>
      </p:sp>
      <p:sp>
        <p:nvSpPr>
          <p:cNvPr id="21" name="מלבן 20"/>
          <p:cNvSpPr/>
          <p:nvPr/>
        </p:nvSpPr>
        <p:spPr>
          <a:xfrm>
            <a:off x="8109018" y="2171019"/>
            <a:ext cx="3698448" cy="470898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0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מִי</a:t>
            </a:r>
            <a:endParaRPr lang="he-IL" sz="30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grpSp>
        <p:nvGrpSpPr>
          <p:cNvPr id="2" name="קבוצה 1">
            <a:extLst>
              <a:ext uri="{FF2B5EF4-FFF2-40B4-BE49-F238E27FC236}">
                <a16:creationId xmlns:a16="http://schemas.microsoft.com/office/drawing/2014/main" id="{3CA2290B-F8F3-406E-990B-364745B2B874}"/>
              </a:ext>
            </a:extLst>
          </p:cNvPr>
          <p:cNvGrpSpPr/>
          <p:nvPr/>
        </p:nvGrpSpPr>
        <p:grpSpPr>
          <a:xfrm>
            <a:off x="3582130" y="2172734"/>
            <a:ext cx="4133460" cy="4555093"/>
            <a:chOff x="3586871" y="2172734"/>
            <a:chExt cx="4133460" cy="4555093"/>
          </a:xfrm>
        </p:grpSpPr>
        <p:sp>
          <p:nvSpPr>
            <p:cNvPr id="13" name="מלבן מעוגל 12"/>
            <p:cNvSpPr/>
            <p:nvPr/>
          </p:nvSpPr>
          <p:spPr>
            <a:xfrm>
              <a:off x="3586871" y="3386992"/>
              <a:ext cx="4114800" cy="3095625"/>
            </a:xfrm>
            <a:prstGeom prst="roundRect">
              <a:avLst/>
            </a:prstGeom>
            <a:blipFill>
              <a:blip r:embed="rId2"/>
              <a:tile tx="0" ty="0" sx="100000" sy="100000" flip="none" algn="tl"/>
            </a:blipFill>
            <a:ln w="57150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 rtl="1" eaLnBrk="1" hangingPunct="1">
                <a:defRPr/>
              </a:pPr>
              <a:endParaRPr lang="he-IL" dirty="0"/>
            </a:p>
          </p:txBody>
        </p:sp>
        <p:sp>
          <p:nvSpPr>
            <p:cNvPr id="22" name="מלבן 21"/>
            <p:cNvSpPr/>
            <p:nvPr/>
          </p:nvSpPr>
          <p:spPr>
            <a:xfrm>
              <a:off x="3625940" y="2172734"/>
              <a:ext cx="4094391" cy="4555093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he-IL" sz="29000" b="1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David" panose="020E0502060401010101" pitchFamily="34" charset="-79"/>
                  <a:cs typeface="David" panose="020E0502060401010101" pitchFamily="34" charset="-79"/>
                </a:rPr>
                <a:t>רָה</a:t>
              </a:r>
              <a:r>
                <a:rPr lang="en-US" sz="29000" b="1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David" panose="020E0502060401010101" pitchFamily="34" charset="-79"/>
                  <a:cs typeface="David" panose="020E0502060401010101" pitchFamily="34" charset="-79"/>
                </a:rPr>
                <a:t>	</a:t>
              </a:r>
              <a:endParaRPr lang="he-IL" sz="29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endParaRPr>
            </a:p>
          </p:txBody>
        </p:sp>
      </p:grpSp>
      <p:grpSp>
        <p:nvGrpSpPr>
          <p:cNvPr id="18" name="קבוצה 17">
            <a:extLst>
              <a:ext uri="{FF2B5EF4-FFF2-40B4-BE49-F238E27FC236}">
                <a16:creationId xmlns:a16="http://schemas.microsoft.com/office/drawing/2014/main" id="{38931015-7685-4698-B1BC-B9FB41EEFB57}"/>
              </a:ext>
            </a:extLst>
          </p:cNvPr>
          <p:cNvGrpSpPr/>
          <p:nvPr/>
        </p:nvGrpSpPr>
        <p:grpSpPr>
          <a:xfrm rot="16200000">
            <a:off x="-309479" y="1151454"/>
            <a:ext cx="4114800" cy="4555093"/>
            <a:chOff x="3586871" y="2525732"/>
            <a:chExt cx="4114800" cy="4555093"/>
          </a:xfrm>
        </p:grpSpPr>
        <p:sp>
          <p:nvSpPr>
            <p:cNvPr id="23" name="מלבן מעוגל 12">
              <a:extLst>
                <a:ext uri="{FF2B5EF4-FFF2-40B4-BE49-F238E27FC236}">
                  <a16:creationId xmlns:a16="http://schemas.microsoft.com/office/drawing/2014/main" id="{6085E2BF-A563-45FD-95DF-40D70067922B}"/>
                </a:ext>
              </a:extLst>
            </p:cNvPr>
            <p:cNvSpPr/>
            <p:nvPr/>
          </p:nvSpPr>
          <p:spPr>
            <a:xfrm>
              <a:off x="3586871" y="3386992"/>
              <a:ext cx="4114800" cy="3095625"/>
            </a:xfrm>
            <a:prstGeom prst="roundRect">
              <a:avLst/>
            </a:prstGeom>
            <a:blipFill>
              <a:blip r:embed="rId2"/>
              <a:tile tx="0" ty="0" sx="100000" sy="100000" flip="none" algn="tl"/>
            </a:blipFill>
            <a:ln w="57150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 rtl="1" eaLnBrk="1" hangingPunct="1">
                <a:defRPr/>
              </a:pPr>
              <a:endParaRPr lang="he-IL" dirty="0"/>
            </a:p>
          </p:txBody>
        </p:sp>
        <p:sp>
          <p:nvSpPr>
            <p:cNvPr id="24" name="מלבן 23">
              <a:extLst>
                <a:ext uri="{FF2B5EF4-FFF2-40B4-BE49-F238E27FC236}">
                  <a16:creationId xmlns:a16="http://schemas.microsoft.com/office/drawing/2014/main" id="{AD33F61D-D55F-4D1C-9C6E-99A2F9CEC344}"/>
                </a:ext>
              </a:extLst>
            </p:cNvPr>
            <p:cNvSpPr/>
            <p:nvPr/>
          </p:nvSpPr>
          <p:spPr>
            <a:xfrm>
              <a:off x="4795105" y="2525732"/>
              <a:ext cx="1830950" cy="4555093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he-IL" sz="29000" b="1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David" panose="020E0502060401010101" pitchFamily="34" charset="-79"/>
                  <a:cs typeface="David" panose="020E0502060401010101" pitchFamily="34" charset="-79"/>
                </a:rPr>
                <a:t>לַ</a:t>
              </a:r>
              <a:endParaRPr lang="he-IL" sz="29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5567691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מלבן מעוגל 9"/>
          <p:cNvSpPr/>
          <p:nvPr/>
        </p:nvSpPr>
        <p:spPr>
          <a:xfrm>
            <a:off x="7828671" y="1611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 dirty="0"/>
          </a:p>
        </p:txBody>
      </p:sp>
      <p:sp>
        <p:nvSpPr>
          <p:cNvPr id="11" name="מלבן מעוגל 10"/>
          <p:cNvSpPr/>
          <p:nvPr/>
        </p:nvSpPr>
        <p:spPr>
          <a:xfrm>
            <a:off x="7828671" y="33869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 dirty="0"/>
          </a:p>
        </p:txBody>
      </p:sp>
      <p:sp>
        <p:nvSpPr>
          <p:cNvPr id="12" name="מלבן מעוגל 11"/>
          <p:cNvSpPr/>
          <p:nvPr/>
        </p:nvSpPr>
        <p:spPr>
          <a:xfrm>
            <a:off x="3586871" y="1611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 dirty="0"/>
          </a:p>
        </p:txBody>
      </p:sp>
      <p:sp>
        <p:nvSpPr>
          <p:cNvPr id="15" name="מלבן 14"/>
          <p:cNvSpPr/>
          <p:nvPr/>
        </p:nvSpPr>
        <p:spPr>
          <a:xfrm>
            <a:off x="7684987" y="-905947"/>
            <a:ext cx="4402167" cy="455509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9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חַת</a:t>
            </a:r>
            <a:endParaRPr lang="he-IL" sz="29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6" name="מלבן 15"/>
          <p:cNvSpPr/>
          <p:nvPr/>
        </p:nvSpPr>
        <p:spPr>
          <a:xfrm>
            <a:off x="3397932" y="-1014213"/>
            <a:ext cx="4458272" cy="440120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8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מִטְ</a:t>
            </a:r>
          </a:p>
        </p:txBody>
      </p:sp>
      <p:sp>
        <p:nvSpPr>
          <p:cNvPr id="21" name="מלבן 20"/>
          <p:cNvSpPr/>
          <p:nvPr/>
        </p:nvSpPr>
        <p:spPr>
          <a:xfrm>
            <a:off x="7823930" y="2172734"/>
            <a:ext cx="4123245" cy="470898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00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בַּח</a:t>
            </a:r>
            <a:endParaRPr lang="he-IL" sz="30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grpSp>
        <p:nvGrpSpPr>
          <p:cNvPr id="2" name="קבוצה 1">
            <a:extLst>
              <a:ext uri="{FF2B5EF4-FFF2-40B4-BE49-F238E27FC236}">
                <a16:creationId xmlns:a16="http://schemas.microsoft.com/office/drawing/2014/main" id="{3CA2290B-F8F3-406E-990B-364745B2B874}"/>
              </a:ext>
            </a:extLst>
          </p:cNvPr>
          <p:cNvGrpSpPr/>
          <p:nvPr/>
        </p:nvGrpSpPr>
        <p:grpSpPr>
          <a:xfrm>
            <a:off x="3143901" y="2000620"/>
            <a:ext cx="4610558" cy="4555093"/>
            <a:chOff x="3148642" y="2000620"/>
            <a:chExt cx="4610558" cy="4555093"/>
          </a:xfrm>
        </p:grpSpPr>
        <p:sp>
          <p:nvSpPr>
            <p:cNvPr id="13" name="מלבן מעוגל 12"/>
            <p:cNvSpPr/>
            <p:nvPr/>
          </p:nvSpPr>
          <p:spPr>
            <a:xfrm>
              <a:off x="3586871" y="3386992"/>
              <a:ext cx="4114800" cy="3095625"/>
            </a:xfrm>
            <a:prstGeom prst="roundRect">
              <a:avLst/>
            </a:prstGeom>
            <a:blipFill>
              <a:blip r:embed="rId2"/>
              <a:tile tx="0" ty="0" sx="100000" sy="100000" flip="none" algn="tl"/>
            </a:blipFill>
            <a:ln w="57150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 rtl="1" eaLnBrk="1" hangingPunct="1">
                <a:defRPr/>
              </a:pPr>
              <a:endParaRPr lang="he-IL" dirty="0"/>
            </a:p>
          </p:txBody>
        </p:sp>
        <p:sp>
          <p:nvSpPr>
            <p:cNvPr id="22" name="מלבן 21"/>
            <p:cNvSpPr/>
            <p:nvPr/>
          </p:nvSpPr>
          <p:spPr>
            <a:xfrm>
              <a:off x="3148642" y="2000620"/>
              <a:ext cx="4610558" cy="4555093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he-IL" sz="27000" b="1" dirty="0" err="1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David" panose="020E0502060401010101" pitchFamily="34" charset="-79"/>
                  <a:cs typeface="David" panose="020E0502060401010101" pitchFamily="34" charset="-79"/>
                </a:rPr>
                <a:t>קַס</a:t>
              </a:r>
              <a:r>
                <a:rPr lang="he-IL" sz="27000" b="1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David" panose="020E0502060401010101" pitchFamily="34" charset="-79"/>
                  <a:cs typeface="David" panose="020E0502060401010101" pitchFamily="34" charset="-79"/>
                </a:rPr>
                <a:t>ְ</a:t>
              </a:r>
              <a:r>
                <a:rPr lang="en-US" sz="29000" b="1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David" panose="020E0502060401010101" pitchFamily="34" charset="-79"/>
                  <a:cs typeface="David" panose="020E0502060401010101" pitchFamily="34" charset="-79"/>
                </a:rPr>
                <a:t>	</a:t>
              </a:r>
              <a:endParaRPr lang="he-IL" sz="29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endParaRPr>
            </a:p>
          </p:txBody>
        </p:sp>
      </p:grpSp>
      <p:grpSp>
        <p:nvGrpSpPr>
          <p:cNvPr id="18" name="קבוצה 17">
            <a:extLst>
              <a:ext uri="{FF2B5EF4-FFF2-40B4-BE49-F238E27FC236}">
                <a16:creationId xmlns:a16="http://schemas.microsoft.com/office/drawing/2014/main" id="{38931015-7685-4698-B1BC-B9FB41EEFB57}"/>
              </a:ext>
            </a:extLst>
          </p:cNvPr>
          <p:cNvGrpSpPr/>
          <p:nvPr/>
        </p:nvGrpSpPr>
        <p:grpSpPr>
          <a:xfrm rot="16200000">
            <a:off x="-599979" y="1157891"/>
            <a:ext cx="4127674" cy="4555093"/>
            <a:chOff x="3573997" y="2241669"/>
            <a:chExt cx="4127674" cy="4555093"/>
          </a:xfrm>
        </p:grpSpPr>
        <p:sp>
          <p:nvSpPr>
            <p:cNvPr id="23" name="מלבן מעוגל 12">
              <a:extLst>
                <a:ext uri="{FF2B5EF4-FFF2-40B4-BE49-F238E27FC236}">
                  <a16:creationId xmlns:a16="http://schemas.microsoft.com/office/drawing/2014/main" id="{6085E2BF-A563-45FD-95DF-40D70067922B}"/>
                </a:ext>
              </a:extLst>
            </p:cNvPr>
            <p:cNvSpPr/>
            <p:nvPr/>
          </p:nvSpPr>
          <p:spPr>
            <a:xfrm>
              <a:off x="3586871" y="3386992"/>
              <a:ext cx="4114800" cy="3095625"/>
            </a:xfrm>
            <a:prstGeom prst="roundRect">
              <a:avLst/>
            </a:prstGeom>
            <a:blipFill>
              <a:blip r:embed="rId2"/>
              <a:tile tx="0" ty="0" sx="100000" sy="100000" flip="none" algn="tl"/>
            </a:blipFill>
            <a:ln w="57150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 rtl="1" eaLnBrk="1" hangingPunct="1">
                <a:defRPr/>
              </a:pPr>
              <a:endParaRPr lang="he-IL" dirty="0"/>
            </a:p>
          </p:txBody>
        </p:sp>
        <p:sp>
          <p:nvSpPr>
            <p:cNvPr id="24" name="מלבן 23">
              <a:extLst>
                <a:ext uri="{FF2B5EF4-FFF2-40B4-BE49-F238E27FC236}">
                  <a16:creationId xmlns:a16="http://schemas.microsoft.com/office/drawing/2014/main" id="{AD33F61D-D55F-4D1C-9C6E-99A2F9CEC344}"/>
                </a:ext>
              </a:extLst>
            </p:cNvPr>
            <p:cNvSpPr/>
            <p:nvPr/>
          </p:nvSpPr>
          <p:spPr>
            <a:xfrm>
              <a:off x="3573997" y="2241669"/>
              <a:ext cx="4094391" cy="4555093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he-IL" sz="29000" b="1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David" panose="020E0502060401010101" pitchFamily="34" charset="-79"/>
                  <a:cs typeface="David" panose="020E0502060401010101" pitchFamily="34" charset="-79"/>
                </a:rPr>
                <a:t>דָה</a:t>
              </a:r>
              <a:endParaRPr lang="he-IL" sz="29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0166428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מלבן מעוגל 9"/>
          <p:cNvSpPr/>
          <p:nvPr/>
        </p:nvSpPr>
        <p:spPr>
          <a:xfrm>
            <a:off x="7828671" y="1611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 dirty="0"/>
          </a:p>
        </p:txBody>
      </p:sp>
      <p:sp>
        <p:nvSpPr>
          <p:cNvPr id="11" name="מלבן מעוגל 10"/>
          <p:cNvSpPr/>
          <p:nvPr/>
        </p:nvSpPr>
        <p:spPr>
          <a:xfrm>
            <a:off x="7828671" y="33869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 dirty="0"/>
          </a:p>
        </p:txBody>
      </p:sp>
      <p:sp>
        <p:nvSpPr>
          <p:cNvPr id="12" name="מלבן מעוגל 11"/>
          <p:cNvSpPr/>
          <p:nvPr/>
        </p:nvSpPr>
        <p:spPr>
          <a:xfrm>
            <a:off x="3586871" y="1611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 dirty="0"/>
          </a:p>
        </p:txBody>
      </p:sp>
      <p:sp>
        <p:nvSpPr>
          <p:cNvPr id="15" name="מלבן 14"/>
          <p:cNvSpPr/>
          <p:nvPr/>
        </p:nvSpPr>
        <p:spPr>
          <a:xfrm>
            <a:off x="8867485" y="-1103014"/>
            <a:ext cx="2036134" cy="455509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9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פְּ</a:t>
            </a:r>
            <a:endParaRPr lang="he-IL" sz="29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6" name="מלבן 15"/>
          <p:cNvSpPr/>
          <p:nvPr/>
        </p:nvSpPr>
        <p:spPr>
          <a:xfrm>
            <a:off x="4690753" y="-1014213"/>
            <a:ext cx="1872629" cy="440120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8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רָ</a:t>
            </a:r>
          </a:p>
        </p:txBody>
      </p:sp>
      <p:sp>
        <p:nvSpPr>
          <p:cNvPr id="21" name="מלבן 20"/>
          <p:cNvSpPr/>
          <p:nvPr/>
        </p:nvSpPr>
        <p:spPr>
          <a:xfrm>
            <a:off x="8728825" y="2072150"/>
            <a:ext cx="2313454" cy="470898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0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חֲ</a:t>
            </a:r>
            <a:endParaRPr lang="he-IL" sz="30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grpSp>
        <p:nvGrpSpPr>
          <p:cNvPr id="2" name="קבוצה 1">
            <a:extLst>
              <a:ext uri="{FF2B5EF4-FFF2-40B4-BE49-F238E27FC236}">
                <a16:creationId xmlns:a16="http://schemas.microsoft.com/office/drawing/2014/main" id="{3CA2290B-F8F3-406E-990B-364745B2B874}"/>
              </a:ext>
            </a:extLst>
          </p:cNvPr>
          <p:cNvGrpSpPr/>
          <p:nvPr/>
        </p:nvGrpSpPr>
        <p:grpSpPr>
          <a:xfrm>
            <a:off x="3582130" y="2149094"/>
            <a:ext cx="4114800" cy="4632037"/>
            <a:chOff x="3586871" y="2149094"/>
            <a:chExt cx="4114800" cy="4632037"/>
          </a:xfrm>
        </p:grpSpPr>
        <p:sp>
          <p:nvSpPr>
            <p:cNvPr id="13" name="מלבן מעוגל 12"/>
            <p:cNvSpPr/>
            <p:nvPr/>
          </p:nvSpPr>
          <p:spPr>
            <a:xfrm>
              <a:off x="3586871" y="3386992"/>
              <a:ext cx="4114800" cy="3095625"/>
            </a:xfrm>
            <a:prstGeom prst="roundRect">
              <a:avLst/>
            </a:prstGeom>
            <a:blipFill>
              <a:blip r:embed="rId2"/>
              <a:tile tx="0" ty="0" sx="100000" sy="100000" flip="none" algn="tl"/>
            </a:blipFill>
            <a:ln w="57150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 rtl="1" eaLnBrk="1" hangingPunct="1">
                <a:defRPr/>
              </a:pPr>
              <a:endParaRPr lang="he-IL" dirty="0"/>
            </a:p>
          </p:txBody>
        </p:sp>
        <p:sp>
          <p:nvSpPr>
            <p:cNvPr id="22" name="מלבן 21"/>
            <p:cNvSpPr/>
            <p:nvPr/>
          </p:nvSpPr>
          <p:spPr>
            <a:xfrm>
              <a:off x="4509502" y="2149094"/>
              <a:ext cx="2031325" cy="4632037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he-IL" sz="29500" b="1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David" panose="020E0502060401010101" pitchFamily="34" charset="-79"/>
                  <a:cs typeface="David" panose="020E0502060401010101" pitchFamily="34" charset="-79"/>
                </a:rPr>
                <a:t>צָ</a:t>
              </a:r>
              <a:r>
                <a:rPr lang="en-US" sz="29000" b="1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David" panose="020E0502060401010101" pitchFamily="34" charset="-79"/>
                  <a:cs typeface="David" panose="020E0502060401010101" pitchFamily="34" charset="-79"/>
                </a:rPr>
                <a:t>	</a:t>
              </a:r>
              <a:endParaRPr lang="he-IL" sz="29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endParaRPr>
            </a:p>
          </p:txBody>
        </p:sp>
      </p:grpSp>
      <p:grpSp>
        <p:nvGrpSpPr>
          <p:cNvPr id="18" name="קבוצה 17">
            <a:extLst>
              <a:ext uri="{FF2B5EF4-FFF2-40B4-BE49-F238E27FC236}">
                <a16:creationId xmlns:a16="http://schemas.microsoft.com/office/drawing/2014/main" id="{38931015-7685-4698-B1BC-B9FB41EEFB57}"/>
              </a:ext>
            </a:extLst>
          </p:cNvPr>
          <p:cNvGrpSpPr/>
          <p:nvPr/>
        </p:nvGrpSpPr>
        <p:grpSpPr>
          <a:xfrm rot="16200000">
            <a:off x="-691519" y="1581670"/>
            <a:ext cx="4496744" cy="3740811"/>
            <a:chOff x="3372825" y="2741806"/>
            <a:chExt cx="4496744" cy="3740811"/>
          </a:xfrm>
        </p:grpSpPr>
        <p:sp>
          <p:nvSpPr>
            <p:cNvPr id="23" name="מלבן מעוגל 12">
              <a:extLst>
                <a:ext uri="{FF2B5EF4-FFF2-40B4-BE49-F238E27FC236}">
                  <a16:creationId xmlns:a16="http://schemas.microsoft.com/office/drawing/2014/main" id="{6085E2BF-A563-45FD-95DF-40D70067922B}"/>
                </a:ext>
              </a:extLst>
            </p:cNvPr>
            <p:cNvSpPr/>
            <p:nvPr/>
          </p:nvSpPr>
          <p:spPr>
            <a:xfrm>
              <a:off x="3586871" y="3386992"/>
              <a:ext cx="4114800" cy="3095625"/>
            </a:xfrm>
            <a:prstGeom prst="roundRect">
              <a:avLst/>
            </a:prstGeom>
            <a:blipFill>
              <a:blip r:embed="rId2"/>
              <a:tile tx="0" ty="0" sx="100000" sy="100000" flip="none" algn="tl"/>
            </a:blipFill>
            <a:ln w="57150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 rtl="1" eaLnBrk="1" hangingPunct="1">
                <a:defRPr/>
              </a:pPr>
              <a:endParaRPr lang="he-IL" dirty="0"/>
            </a:p>
          </p:txBody>
        </p:sp>
        <p:sp>
          <p:nvSpPr>
            <p:cNvPr id="24" name="מלבן 23">
              <a:extLst>
                <a:ext uri="{FF2B5EF4-FFF2-40B4-BE49-F238E27FC236}">
                  <a16:creationId xmlns:a16="http://schemas.microsoft.com/office/drawing/2014/main" id="{AD33F61D-D55F-4D1C-9C6E-99A2F9CEC344}"/>
                </a:ext>
              </a:extLst>
            </p:cNvPr>
            <p:cNvSpPr/>
            <p:nvPr/>
          </p:nvSpPr>
          <p:spPr>
            <a:xfrm>
              <a:off x="3372825" y="2741806"/>
              <a:ext cx="4496744" cy="3554819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he-IL" sz="22500" b="1" dirty="0" err="1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David" panose="020E0502060401010101" pitchFamily="34" charset="-79"/>
                  <a:cs typeface="David" panose="020E0502060401010101" pitchFamily="34" charset="-79"/>
                </a:rPr>
                <a:t>חִים</a:t>
              </a:r>
              <a:endParaRPr lang="he-IL" sz="225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6820168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מלבן מעוגל 9"/>
          <p:cNvSpPr/>
          <p:nvPr/>
        </p:nvSpPr>
        <p:spPr>
          <a:xfrm>
            <a:off x="7828671" y="1611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 dirty="0"/>
          </a:p>
        </p:txBody>
      </p:sp>
      <p:sp>
        <p:nvSpPr>
          <p:cNvPr id="11" name="מלבן מעוגל 10"/>
          <p:cNvSpPr/>
          <p:nvPr/>
        </p:nvSpPr>
        <p:spPr>
          <a:xfrm>
            <a:off x="7828671" y="33869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 dirty="0"/>
          </a:p>
        </p:txBody>
      </p:sp>
      <p:sp>
        <p:nvSpPr>
          <p:cNvPr id="12" name="מלבן מעוגל 11"/>
          <p:cNvSpPr/>
          <p:nvPr/>
        </p:nvSpPr>
        <p:spPr>
          <a:xfrm>
            <a:off x="3586871" y="1611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 dirty="0"/>
          </a:p>
        </p:txBody>
      </p:sp>
      <p:sp>
        <p:nvSpPr>
          <p:cNvPr id="15" name="מלבן 14"/>
          <p:cNvSpPr/>
          <p:nvPr/>
        </p:nvSpPr>
        <p:spPr>
          <a:xfrm>
            <a:off x="7695295" y="-221058"/>
            <a:ext cx="4322017" cy="34778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20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אִית</a:t>
            </a:r>
            <a:endParaRPr lang="he-IL" sz="22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6" name="מלבן 15"/>
          <p:cNvSpPr/>
          <p:nvPr/>
        </p:nvSpPr>
        <p:spPr>
          <a:xfrm>
            <a:off x="3781687" y="-521225"/>
            <a:ext cx="4102405" cy="378565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4000" b="1" cap="none" spc="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שִׂמ</a:t>
            </a:r>
            <a:r>
              <a:rPr lang="he-IL" sz="24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ְ</a:t>
            </a:r>
          </a:p>
        </p:txBody>
      </p:sp>
      <p:sp>
        <p:nvSpPr>
          <p:cNvPr id="21" name="מלבן 20"/>
          <p:cNvSpPr/>
          <p:nvPr/>
        </p:nvSpPr>
        <p:spPr>
          <a:xfrm>
            <a:off x="7981905" y="2656403"/>
            <a:ext cx="3730508" cy="424731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6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לָה</a:t>
            </a:r>
            <a:endParaRPr lang="he-IL" sz="26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grpSp>
        <p:nvGrpSpPr>
          <p:cNvPr id="2" name="קבוצה 1">
            <a:extLst>
              <a:ext uri="{FF2B5EF4-FFF2-40B4-BE49-F238E27FC236}">
                <a16:creationId xmlns:a16="http://schemas.microsoft.com/office/drawing/2014/main" id="{3CA2290B-F8F3-406E-990B-364745B2B874}"/>
              </a:ext>
            </a:extLst>
          </p:cNvPr>
          <p:cNvGrpSpPr/>
          <p:nvPr/>
        </p:nvGrpSpPr>
        <p:grpSpPr>
          <a:xfrm>
            <a:off x="3582130" y="2222246"/>
            <a:ext cx="4114800" cy="4555093"/>
            <a:chOff x="3586871" y="2222246"/>
            <a:chExt cx="4114800" cy="4555093"/>
          </a:xfrm>
        </p:grpSpPr>
        <p:sp>
          <p:nvSpPr>
            <p:cNvPr id="13" name="מלבן מעוגל 12"/>
            <p:cNvSpPr/>
            <p:nvPr/>
          </p:nvSpPr>
          <p:spPr>
            <a:xfrm>
              <a:off x="3586871" y="3386992"/>
              <a:ext cx="4114800" cy="3095625"/>
            </a:xfrm>
            <a:prstGeom prst="roundRect">
              <a:avLst/>
            </a:prstGeom>
            <a:blipFill>
              <a:blip r:embed="rId2"/>
              <a:tile tx="0" ty="0" sx="100000" sy="100000" flip="none" algn="tl"/>
            </a:blipFill>
            <a:ln w="57150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 rtl="1" eaLnBrk="1" hangingPunct="1">
                <a:defRPr/>
              </a:pPr>
              <a:endParaRPr lang="he-IL" dirty="0"/>
            </a:p>
          </p:txBody>
        </p:sp>
        <p:sp>
          <p:nvSpPr>
            <p:cNvPr id="22" name="מלבן 21"/>
            <p:cNvSpPr/>
            <p:nvPr/>
          </p:nvSpPr>
          <p:spPr>
            <a:xfrm>
              <a:off x="3619830" y="2222246"/>
              <a:ext cx="3877985" cy="4555093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he-IL" sz="25000" b="1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David" panose="020E0502060401010101" pitchFamily="34" charset="-79"/>
                  <a:cs typeface="David" panose="020E0502060401010101" pitchFamily="34" charset="-79"/>
                </a:rPr>
                <a:t>יָשְׁ</a:t>
              </a:r>
              <a:r>
                <a:rPr lang="en-US" sz="29000" b="1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David" panose="020E0502060401010101" pitchFamily="34" charset="-79"/>
                  <a:cs typeface="David" panose="020E0502060401010101" pitchFamily="34" charset="-79"/>
                </a:rPr>
                <a:t>	</a:t>
              </a:r>
              <a:endParaRPr lang="he-IL" sz="29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endParaRPr>
            </a:p>
          </p:txBody>
        </p:sp>
      </p:grpSp>
      <p:grpSp>
        <p:nvGrpSpPr>
          <p:cNvPr id="18" name="קבוצה 17">
            <a:extLst>
              <a:ext uri="{FF2B5EF4-FFF2-40B4-BE49-F238E27FC236}">
                <a16:creationId xmlns:a16="http://schemas.microsoft.com/office/drawing/2014/main" id="{38931015-7685-4698-B1BC-B9FB41EEFB57}"/>
              </a:ext>
            </a:extLst>
          </p:cNvPr>
          <p:cNvGrpSpPr/>
          <p:nvPr/>
        </p:nvGrpSpPr>
        <p:grpSpPr>
          <a:xfrm rot="16200000">
            <a:off x="-563125" y="1305345"/>
            <a:ext cx="4114800" cy="4247317"/>
            <a:chOff x="3586871" y="2425977"/>
            <a:chExt cx="4114800" cy="4247317"/>
          </a:xfrm>
        </p:grpSpPr>
        <p:sp>
          <p:nvSpPr>
            <p:cNvPr id="23" name="מלבן מעוגל 12">
              <a:extLst>
                <a:ext uri="{FF2B5EF4-FFF2-40B4-BE49-F238E27FC236}">
                  <a16:creationId xmlns:a16="http://schemas.microsoft.com/office/drawing/2014/main" id="{6085E2BF-A563-45FD-95DF-40D70067922B}"/>
                </a:ext>
              </a:extLst>
            </p:cNvPr>
            <p:cNvSpPr/>
            <p:nvPr/>
          </p:nvSpPr>
          <p:spPr>
            <a:xfrm>
              <a:off x="3586871" y="3386992"/>
              <a:ext cx="4114800" cy="3095625"/>
            </a:xfrm>
            <a:prstGeom prst="roundRect">
              <a:avLst/>
            </a:prstGeom>
            <a:blipFill>
              <a:blip r:embed="rId2"/>
              <a:tile tx="0" ty="0" sx="100000" sy="100000" flip="none" algn="tl"/>
            </a:blipFill>
            <a:ln w="57150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 rtl="1" eaLnBrk="1" hangingPunct="1">
                <a:defRPr/>
              </a:pPr>
              <a:endParaRPr lang="he-IL" dirty="0"/>
            </a:p>
          </p:txBody>
        </p:sp>
        <p:sp>
          <p:nvSpPr>
            <p:cNvPr id="24" name="מלבן 23">
              <a:extLst>
                <a:ext uri="{FF2B5EF4-FFF2-40B4-BE49-F238E27FC236}">
                  <a16:creationId xmlns:a16="http://schemas.microsoft.com/office/drawing/2014/main" id="{AD33F61D-D55F-4D1C-9C6E-99A2F9CEC344}"/>
                </a:ext>
              </a:extLst>
            </p:cNvPr>
            <p:cNvSpPr/>
            <p:nvPr/>
          </p:nvSpPr>
          <p:spPr>
            <a:xfrm>
              <a:off x="3586876" y="2425977"/>
              <a:ext cx="4112023" cy="4247317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he-IL" sz="27000" b="1" dirty="0" err="1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David" panose="020E0502060401010101" pitchFamily="34" charset="-79"/>
                  <a:cs typeface="David" panose="020E0502060401010101" pitchFamily="34" charset="-79"/>
                </a:rPr>
                <a:t>אָמ</a:t>
              </a:r>
              <a:r>
                <a:rPr lang="he-IL" sz="27000" b="1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David" panose="020E0502060401010101" pitchFamily="34" charset="-79"/>
                  <a:cs typeface="David" panose="020E0502060401010101" pitchFamily="34" charset="-79"/>
                </a:rPr>
                <a:t>ְ</a:t>
              </a:r>
              <a:endParaRPr lang="he-IL" sz="27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842977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מלבן מעוגל 9"/>
          <p:cNvSpPr/>
          <p:nvPr/>
        </p:nvSpPr>
        <p:spPr>
          <a:xfrm>
            <a:off x="7828671" y="1611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 dirty="0"/>
          </a:p>
        </p:txBody>
      </p:sp>
      <p:sp>
        <p:nvSpPr>
          <p:cNvPr id="11" name="מלבן מעוגל 10"/>
          <p:cNvSpPr/>
          <p:nvPr/>
        </p:nvSpPr>
        <p:spPr>
          <a:xfrm>
            <a:off x="7828671" y="33869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 dirty="0"/>
          </a:p>
        </p:txBody>
      </p:sp>
      <p:sp>
        <p:nvSpPr>
          <p:cNvPr id="12" name="מלבן מעוגל 11"/>
          <p:cNvSpPr/>
          <p:nvPr/>
        </p:nvSpPr>
        <p:spPr>
          <a:xfrm>
            <a:off x="3586871" y="1611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 dirty="0"/>
          </a:p>
        </p:txBody>
      </p:sp>
      <p:sp>
        <p:nvSpPr>
          <p:cNvPr id="15" name="מלבן 14"/>
          <p:cNvSpPr/>
          <p:nvPr/>
        </p:nvSpPr>
        <p:spPr>
          <a:xfrm>
            <a:off x="7767839" y="-598008"/>
            <a:ext cx="4259499" cy="440120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8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גִיל</a:t>
            </a:r>
          </a:p>
        </p:txBody>
      </p:sp>
      <p:sp>
        <p:nvSpPr>
          <p:cNvPr id="16" name="מלבן 15"/>
          <p:cNvSpPr/>
          <p:nvPr/>
        </p:nvSpPr>
        <p:spPr>
          <a:xfrm>
            <a:off x="4544685" y="-1014213"/>
            <a:ext cx="2170786" cy="440120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8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חָ</a:t>
            </a:r>
          </a:p>
        </p:txBody>
      </p:sp>
      <p:sp>
        <p:nvSpPr>
          <p:cNvPr id="21" name="מלבן 20"/>
          <p:cNvSpPr/>
          <p:nvPr/>
        </p:nvSpPr>
        <p:spPr>
          <a:xfrm>
            <a:off x="8328633" y="2680324"/>
            <a:ext cx="3531736" cy="401648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55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תַלְ</a:t>
            </a:r>
            <a:endParaRPr lang="he-IL" sz="255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grpSp>
        <p:nvGrpSpPr>
          <p:cNvPr id="2" name="קבוצה 1">
            <a:extLst>
              <a:ext uri="{FF2B5EF4-FFF2-40B4-BE49-F238E27FC236}">
                <a16:creationId xmlns:a16="http://schemas.microsoft.com/office/drawing/2014/main" id="{3CA2290B-F8F3-406E-990B-364745B2B874}"/>
              </a:ext>
            </a:extLst>
          </p:cNvPr>
          <p:cNvGrpSpPr/>
          <p:nvPr/>
        </p:nvGrpSpPr>
        <p:grpSpPr>
          <a:xfrm>
            <a:off x="3484101" y="2886120"/>
            <a:ext cx="4443845" cy="3785652"/>
            <a:chOff x="3471341" y="2859363"/>
            <a:chExt cx="4443845" cy="3785652"/>
          </a:xfrm>
        </p:grpSpPr>
        <p:sp>
          <p:nvSpPr>
            <p:cNvPr id="13" name="מלבן מעוגל 12"/>
            <p:cNvSpPr/>
            <p:nvPr/>
          </p:nvSpPr>
          <p:spPr>
            <a:xfrm>
              <a:off x="3586871" y="3386992"/>
              <a:ext cx="4114800" cy="3095625"/>
            </a:xfrm>
            <a:prstGeom prst="roundRect">
              <a:avLst/>
            </a:prstGeom>
            <a:blipFill>
              <a:blip r:embed="rId2"/>
              <a:tile tx="0" ty="0" sx="100000" sy="100000" flip="none" algn="tl"/>
            </a:blipFill>
            <a:ln w="57150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 rtl="1" eaLnBrk="1" hangingPunct="1">
                <a:defRPr/>
              </a:pPr>
              <a:endParaRPr lang="he-IL" dirty="0"/>
            </a:p>
          </p:txBody>
        </p:sp>
        <p:sp>
          <p:nvSpPr>
            <p:cNvPr id="22" name="מלבן 21"/>
            <p:cNvSpPr/>
            <p:nvPr/>
          </p:nvSpPr>
          <p:spPr>
            <a:xfrm>
              <a:off x="3471341" y="2859363"/>
              <a:ext cx="4443845" cy="3785652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he-IL" sz="24000" b="1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David" panose="020E0502060401010101" pitchFamily="34" charset="-79"/>
                  <a:cs typeface="David" panose="020E0502060401010101" pitchFamily="34" charset="-79"/>
                </a:rPr>
                <a:t>מִיד</a:t>
              </a:r>
              <a:endParaRPr lang="he-IL" sz="24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endParaRPr>
            </a:p>
          </p:txBody>
        </p:sp>
      </p:grpSp>
      <p:grpSp>
        <p:nvGrpSpPr>
          <p:cNvPr id="18" name="קבוצה 17">
            <a:extLst>
              <a:ext uri="{FF2B5EF4-FFF2-40B4-BE49-F238E27FC236}">
                <a16:creationId xmlns:a16="http://schemas.microsoft.com/office/drawing/2014/main" id="{38931015-7685-4698-B1BC-B9FB41EEFB57}"/>
              </a:ext>
            </a:extLst>
          </p:cNvPr>
          <p:cNvGrpSpPr/>
          <p:nvPr/>
        </p:nvGrpSpPr>
        <p:grpSpPr>
          <a:xfrm rot="16200000">
            <a:off x="-425842" y="1343814"/>
            <a:ext cx="4114808" cy="4170372"/>
            <a:chOff x="3586871" y="2601737"/>
            <a:chExt cx="4114808" cy="4170372"/>
          </a:xfrm>
        </p:grpSpPr>
        <p:sp>
          <p:nvSpPr>
            <p:cNvPr id="23" name="מלבן מעוגל 12">
              <a:extLst>
                <a:ext uri="{FF2B5EF4-FFF2-40B4-BE49-F238E27FC236}">
                  <a16:creationId xmlns:a16="http://schemas.microsoft.com/office/drawing/2014/main" id="{6085E2BF-A563-45FD-95DF-40D70067922B}"/>
                </a:ext>
              </a:extLst>
            </p:cNvPr>
            <p:cNvSpPr/>
            <p:nvPr/>
          </p:nvSpPr>
          <p:spPr>
            <a:xfrm>
              <a:off x="3586871" y="3386992"/>
              <a:ext cx="4114800" cy="3095625"/>
            </a:xfrm>
            <a:prstGeom prst="roundRect">
              <a:avLst/>
            </a:prstGeom>
            <a:blipFill>
              <a:blip r:embed="rId2"/>
              <a:tile tx="0" ty="0" sx="100000" sy="100000" flip="none" algn="tl"/>
            </a:blipFill>
            <a:ln w="57150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 rtl="1" eaLnBrk="1" hangingPunct="1">
                <a:defRPr/>
              </a:pPr>
              <a:endParaRPr lang="he-IL" dirty="0"/>
            </a:p>
          </p:txBody>
        </p:sp>
        <p:sp>
          <p:nvSpPr>
            <p:cNvPr id="24" name="מלבן 23">
              <a:extLst>
                <a:ext uri="{FF2B5EF4-FFF2-40B4-BE49-F238E27FC236}">
                  <a16:creationId xmlns:a16="http://schemas.microsoft.com/office/drawing/2014/main" id="{AD33F61D-D55F-4D1C-9C6E-99A2F9CEC344}"/>
                </a:ext>
              </a:extLst>
            </p:cNvPr>
            <p:cNvSpPr/>
            <p:nvPr/>
          </p:nvSpPr>
          <p:spPr>
            <a:xfrm>
              <a:off x="4036893" y="2601737"/>
              <a:ext cx="3664786" cy="4170372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he-IL" sz="26500" b="1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David" panose="020E0502060401010101" pitchFamily="34" charset="-79"/>
                  <a:cs typeface="David" panose="020E0502060401010101" pitchFamily="34" charset="-79"/>
                </a:rPr>
                <a:t>תַלְ</a:t>
              </a:r>
              <a:endParaRPr lang="he-IL" sz="265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5288503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מלבן מעוגל 9"/>
          <p:cNvSpPr/>
          <p:nvPr/>
        </p:nvSpPr>
        <p:spPr>
          <a:xfrm>
            <a:off x="7828671" y="1611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 dirty="0"/>
          </a:p>
        </p:txBody>
      </p:sp>
      <p:sp>
        <p:nvSpPr>
          <p:cNvPr id="11" name="מלבן מעוגל 10"/>
          <p:cNvSpPr/>
          <p:nvPr/>
        </p:nvSpPr>
        <p:spPr>
          <a:xfrm>
            <a:off x="7828671" y="33869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 dirty="0"/>
          </a:p>
        </p:txBody>
      </p:sp>
      <p:sp>
        <p:nvSpPr>
          <p:cNvPr id="12" name="מלבן מעוגל 11"/>
          <p:cNvSpPr/>
          <p:nvPr/>
        </p:nvSpPr>
        <p:spPr>
          <a:xfrm>
            <a:off x="3586871" y="1611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 dirty="0"/>
          </a:p>
        </p:txBody>
      </p:sp>
      <p:sp>
        <p:nvSpPr>
          <p:cNvPr id="15" name="מלבן 14"/>
          <p:cNvSpPr/>
          <p:nvPr/>
        </p:nvSpPr>
        <p:spPr>
          <a:xfrm>
            <a:off x="7867290" y="-935629"/>
            <a:ext cx="3959738" cy="440120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8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רָה</a:t>
            </a:r>
            <a:endParaRPr lang="he-IL" sz="28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6" name="מלבן 15"/>
          <p:cNvSpPr/>
          <p:nvPr/>
        </p:nvSpPr>
        <p:spPr>
          <a:xfrm>
            <a:off x="3465876" y="-221058"/>
            <a:ext cx="4402166" cy="34778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2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סוּס</a:t>
            </a:r>
          </a:p>
        </p:txBody>
      </p:sp>
      <p:sp>
        <p:nvSpPr>
          <p:cNvPr id="21" name="מלבן 20"/>
          <p:cNvSpPr/>
          <p:nvPr/>
        </p:nvSpPr>
        <p:spPr>
          <a:xfrm>
            <a:off x="9076306" y="2376134"/>
            <a:ext cx="1872629" cy="440120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8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עַ</a:t>
            </a:r>
            <a:endParaRPr lang="he-IL" sz="28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grpSp>
        <p:nvGrpSpPr>
          <p:cNvPr id="2" name="קבוצה 1">
            <a:extLst>
              <a:ext uri="{FF2B5EF4-FFF2-40B4-BE49-F238E27FC236}">
                <a16:creationId xmlns:a16="http://schemas.microsoft.com/office/drawing/2014/main" id="{3CA2290B-F8F3-406E-990B-364745B2B874}"/>
              </a:ext>
            </a:extLst>
          </p:cNvPr>
          <p:cNvGrpSpPr/>
          <p:nvPr/>
        </p:nvGrpSpPr>
        <p:grpSpPr>
          <a:xfrm>
            <a:off x="3582130" y="2141715"/>
            <a:ext cx="4114800" cy="4555093"/>
            <a:chOff x="3586871" y="2141715"/>
            <a:chExt cx="4114800" cy="4555093"/>
          </a:xfrm>
        </p:grpSpPr>
        <p:sp>
          <p:nvSpPr>
            <p:cNvPr id="13" name="מלבן מעוגל 12"/>
            <p:cNvSpPr/>
            <p:nvPr/>
          </p:nvSpPr>
          <p:spPr>
            <a:xfrm>
              <a:off x="3586871" y="3386992"/>
              <a:ext cx="4114800" cy="3095625"/>
            </a:xfrm>
            <a:prstGeom prst="roundRect">
              <a:avLst/>
            </a:prstGeom>
            <a:blipFill>
              <a:blip r:embed="rId2"/>
              <a:tile tx="0" ty="0" sx="100000" sy="100000" flip="none" algn="tl"/>
            </a:blipFill>
            <a:ln w="57150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 rtl="1" eaLnBrk="1" hangingPunct="1">
                <a:defRPr/>
              </a:pPr>
              <a:endParaRPr lang="he-IL" dirty="0"/>
            </a:p>
          </p:txBody>
        </p:sp>
        <p:sp>
          <p:nvSpPr>
            <p:cNvPr id="22" name="מלבן 21"/>
            <p:cNvSpPr/>
            <p:nvPr/>
          </p:nvSpPr>
          <p:spPr>
            <a:xfrm>
              <a:off x="4587987" y="2141715"/>
              <a:ext cx="2031325" cy="4555093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he-IL" sz="28000" b="1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David" panose="020E0502060401010101" pitchFamily="34" charset="-79"/>
                  <a:cs typeface="David" panose="020E0502060401010101" pitchFamily="34" charset="-79"/>
                </a:rPr>
                <a:t>כָּ</a:t>
              </a:r>
              <a:r>
                <a:rPr lang="en-US" sz="29000" b="1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David" panose="020E0502060401010101" pitchFamily="34" charset="-79"/>
                  <a:cs typeface="David" panose="020E0502060401010101" pitchFamily="34" charset="-79"/>
                </a:rPr>
                <a:t>	</a:t>
              </a:r>
              <a:endParaRPr lang="he-IL" sz="29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endParaRPr>
            </a:p>
          </p:txBody>
        </p:sp>
      </p:grpSp>
      <p:grpSp>
        <p:nvGrpSpPr>
          <p:cNvPr id="18" name="קבוצה 17">
            <a:extLst>
              <a:ext uri="{FF2B5EF4-FFF2-40B4-BE49-F238E27FC236}">
                <a16:creationId xmlns:a16="http://schemas.microsoft.com/office/drawing/2014/main" id="{38931015-7685-4698-B1BC-B9FB41EEFB57}"/>
              </a:ext>
            </a:extLst>
          </p:cNvPr>
          <p:cNvGrpSpPr/>
          <p:nvPr/>
        </p:nvGrpSpPr>
        <p:grpSpPr>
          <a:xfrm rot="16200000">
            <a:off x="-492126" y="1571111"/>
            <a:ext cx="4591320" cy="3631763"/>
            <a:chOff x="3390623" y="3043014"/>
            <a:chExt cx="4591320" cy="3631763"/>
          </a:xfrm>
        </p:grpSpPr>
        <p:sp>
          <p:nvSpPr>
            <p:cNvPr id="23" name="מלבן מעוגל 12">
              <a:extLst>
                <a:ext uri="{FF2B5EF4-FFF2-40B4-BE49-F238E27FC236}">
                  <a16:creationId xmlns:a16="http://schemas.microsoft.com/office/drawing/2014/main" id="{6085E2BF-A563-45FD-95DF-40D70067922B}"/>
                </a:ext>
              </a:extLst>
            </p:cNvPr>
            <p:cNvSpPr/>
            <p:nvPr/>
          </p:nvSpPr>
          <p:spPr>
            <a:xfrm>
              <a:off x="3586871" y="3386992"/>
              <a:ext cx="4114800" cy="3095625"/>
            </a:xfrm>
            <a:prstGeom prst="roundRect">
              <a:avLst/>
            </a:prstGeom>
            <a:blipFill>
              <a:blip r:embed="rId2"/>
              <a:tile tx="0" ty="0" sx="100000" sy="100000" flip="none" algn="tl"/>
            </a:blipFill>
            <a:ln w="57150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 rtl="1" eaLnBrk="1" hangingPunct="1">
                <a:defRPr/>
              </a:pPr>
              <a:endParaRPr lang="he-IL" dirty="0"/>
            </a:p>
          </p:txBody>
        </p:sp>
        <p:sp>
          <p:nvSpPr>
            <p:cNvPr id="24" name="מלבן 23">
              <a:extLst>
                <a:ext uri="{FF2B5EF4-FFF2-40B4-BE49-F238E27FC236}">
                  <a16:creationId xmlns:a16="http://schemas.microsoft.com/office/drawing/2014/main" id="{AD33F61D-D55F-4D1C-9C6E-99A2F9CEC344}"/>
                </a:ext>
              </a:extLst>
            </p:cNvPr>
            <p:cNvSpPr/>
            <p:nvPr/>
          </p:nvSpPr>
          <p:spPr>
            <a:xfrm>
              <a:off x="3390623" y="3043014"/>
              <a:ext cx="4591320" cy="3631763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he-IL" sz="23000" b="1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David" panose="020E0502060401010101" pitchFamily="34" charset="-79"/>
                  <a:cs typeface="David" panose="020E0502060401010101" pitchFamily="34" charset="-79"/>
                </a:rPr>
                <a:t>שִׁיר</a:t>
              </a:r>
              <a:endParaRPr lang="he-IL" sz="23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3242644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מלבן מעוגל 9"/>
          <p:cNvSpPr/>
          <p:nvPr/>
        </p:nvSpPr>
        <p:spPr>
          <a:xfrm>
            <a:off x="7828671" y="1611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 dirty="0"/>
          </a:p>
        </p:txBody>
      </p:sp>
      <p:sp>
        <p:nvSpPr>
          <p:cNvPr id="11" name="מלבן מעוגל 10"/>
          <p:cNvSpPr/>
          <p:nvPr/>
        </p:nvSpPr>
        <p:spPr>
          <a:xfrm>
            <a:off x="7828671" y="33869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 dirty="0"/>
          </a:p>
        </p:txBody>
      </p:sp>
      <p:sp>
        <p:nvSpPr>
          <p:cNvPr id="12" name="מלבן מעוגל 11"/>
          <p:cNvSpPr/>
          <p:nvPr/>
        </p:nvSpPr>
        <p:spPr>
          <a:xfrm>
            <a:off x="3586871" y="1611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 dirty="0"/>
          </a:p>
        </p:txBody>
      </p:sp>
      <p:sp>
        <p:nvSpPr>
          <p:cNvPr id="15" name="מלבן 14"/>
          <p:cNvSpPr/>
          <p:nvPr/>
        </p:nvSpPr>
        <p:spPr>
          <a:xfrm>
            <a:off x="7969749" y="-972205"/>
            <a:ext cx="4059125" cy="440120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8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סַבְ</a:t>
            </a:r>
            <a:endParaRPr lang="he-IL" sz="28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6" name="מלבן 15"/>
          <p:cNvSpPr/>
          <p:nvPr/>
        </p:nvSpPr>
        <p:spPr>
          <a:xfrm>
            <a:off x="3466677" y="-221058"/>
            <a:ext cx="4400564" cy="34778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2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בִישׁ</a:t>
            </a:r>
          </a:p>
        </p:txBody>
      </p:sp>
      <p:sp>
        <p:nvSpPr>
          <p:cNvPr id="21" name="מלבן 20"/>
          <p:cNvSpPr/>
          <p:nvPr/>
        </p:nvSpPr>
        <p:spPr>
          <a:xfrm>
            <a:off x="7770977" y="2269133"/>
            <a:ext cx="4257897" cy="440120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8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תָ</a:t>
            </a:r>
            <a:r>
              <a:rPr lang="he-IL" sz="28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א</a:t>
            </a:r>
            <a:endParaRPr lang="he-IL" sz="28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grpSp>
        <p:nvGrpSpPr>
          <p:cNvPr id="2" name="קבוצה 1">
            <a:extLst>
              <a:ext uri="{FF2B5EF4-FFF2-40B4-BE49-F238E27FC236}">
                <a16:creationId xmlns:a16="http://schemas.microsoft.com/office/drawing/2014/main" id="{3CA2290B-F8F3-406E-990B-364745B2B874}"/>
              </a:ext>
            </a:extLst>
          </p:cNvPr>
          <p:cNvGrpSpPr/>
          <p:nvPr/>
        </p:nvGrpSpPr>
        <p:grpSpPr>
          <a:xfrm>
            <a:off x="3582130" y="2115245"/>
            <a:ext cx="4114800" cy="4555093"/>
            <a:chOff x="3586871" y="2115245"/>
            <a:chExt cx="4114800" cy="4555093"/>
          </a:xfrm>
        </p:grpSpPr>
        <p:sp>
          <p:nvSpPr>
            <p:cNvPr id="13" name="מלבן מעוגל 12"/>
            <p:cNvSpPr/>
            <p:nvPr/>
          </p:nvSpPr>
          <p:spPr>
            <a:xfrm>
              <a:off x="3586871" y="3386992"/>
              <a:ext cx="4114800" cy="3095625"/>
            </a:xfrm>
            <a:prstGeom prst="roundRect">
              <a:avLst/>
            </a:prstGeom>
            <a:blipFill>
              <a:blip r:embed="rId2"/>
              <a:tile tx="0" ty="0" sx="100000" sy="100000" flip="none" algn="tl"/>
            </a:blipFill>
            <a:ln w="57150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 rtl="1" eaLnBrk="1" hangingPunct="1">
                <a:defRPr/>
              </a:pPr>
              <a:endParaRPr lang="he-IL" dirty="0"/>
            </a:p>
          </p:txBody>
        </p:sp>
        <p:sp>
          <p:nvSpPr>
            <p:cNvPr id="22" name="מלבן 21"/>
            <p:cNvSpPr/>
            <p:nvPr/>
          </p:nvSpPr>
          <p:spPr>
            <a:xfrm>
              <a:off x="3689436" y="2115245"/>
              <a:ext cx="3959738" cy="4555093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he-IL" sz="28000" b="1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David" panose="020E0502060401010101" pitchFamily="34" charset="-79"/>
                  <a:cs typeface="David" panose="020E0502060401010101" pitchFamily="34" charset="-79"/>
                </a:rPr>
                <a:t>קָרְ</a:t>
              </a:r>
              <a:r>
                <a:rPr lang="en-US" sz="29000" b="1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David" panose="020E0502060401010101" pitchFamily="34" charset="-79"/>
                  <a:cs typeface="David" panose="020E0502060401010101" pitchFamily="34" charset="-79"/>
                </a:rPr>
                <a:t>	</a:t>
              </a:r>
              <a:endParaRPr lang="he-IL" sz="29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endParaRPr>
            </a:p>
          </p:txBody>
        </p:sp>
      </p:grpSp>
      <p:grpSp>
        <p:nvGrpSpPr>
          <p:cNvPr id="18" name="קבוצה 17">
            <a:extLst>
              <a:ext uri="{FF2B5EF4-FFF2-40B4-BE49-F238E27FC236}">
                <a16:creationId xmlns:a16="http://schemas.microsoft.com/office/drawing/2014/main" id="{38931015-7685-4698-B1BC-B9FB41EEFB57}"/>
              </a:ext>
            </a:extLst>
          </p:cNvPr>
          <p:cNvGrpSpPr/>
          <p:nvPr/>
        </p:nvGrpSpPr>
        <p:grpSpPr>
          <a:xfrm rot="16200000">
            <a:off x="-526581" y="1237354"/>
            <a:ext cx="4257897" cy="4401205"/>
            <a:chOff x="3506371" y="2457127"/>
            <a:chExt cx="4257897" cy="4401205"/>
          </a:xfrm>
        </p:grpSpPr>
        <p:sp>
          <p:nvSpPr>
            <p:cNvPr id="23" name="מלבן מעוגל 12">
              <a:extLst>
                <a:ext uri="{FF2B5EF4-FFF2-40B4-BE49-F238E27FC236}">
                  <a16:creationId xmlns:a16="http://schemas.microsoft.com/office/drawing/2014/main" id="{6085E2BF-A563-45FD-95DF-40D70067922B}"/>
                </a:ext>
              </a:extLst>
            </p:cNvPr>
            <p:cNvSpPr/>
            <p:nvPr/>
          </p:nvSpPr>
          <p:spPr>
            <a:xfrm>
              <a:off x="3586871" y="3386992"/>
              <a:ext cx="4114800" cy="3095625"/>
            </a:xfrm>
            <a:prstGeom prst="roundRect">
              <a:avLst/>
            </a:prstGeom>
            <a:blipFill>
              <a:blip r:embed="rId2"/>
              <a:tile tx="0" ty="0" sx="100000" sy="100000" flip="none" algn="tl"/>
            </a:blipFill>
            <a:ln w="57150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 rtl="1" eaLnBrk="1" hangingPunct="1">
                <a:defRPr/>
              </a:pPr>
              <a:endParaRPr lang="he-IL" dirty="0"/>
            </a:p>
          </p:txBody>
        </p:sp>
        <p:sp>
          <p:nvSpPr>
            <p:cNvPr id="24" name="מלבן 23">
              <a:extLst>
                <a:ext uri="{FF2B5EF4-FFF2-40B4-BE49-F238E27FC236}">
                  <a16:creationId xmlns:a16="http://schemas.microsoft.com/office/drawing/2014/main" id="{AD33F61D-D55F-4D1C-9C6E-99A2F9CEC344}"/>
                </a:ext>
              </a:extLst>
            </p:cNvPr>
            <p:cNvSpPr/>
            <p:nvPr/>
          </p:nvSpPr>
          <p:spPr>
            <a:xfrm>
              <a:off x="3506371" y="2457127"/>
              <a:ext cx="4257897" cy="4401205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he-IL" sz="28000" b="1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David" panose="020E0502060401010101" pitchFamily="34" charset="-79"/>
                  <a:cs typeface="David" panose="020E0502060401010101" pitchFamily="34" charset="-79"/>
                </a:rPr>
                <a:t>אָה</a:t>
              </a:r>
              <a:endParaRPr lang="he-IL" sz="28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0733591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מלבן מעוגל 9"/>
          <p:cNvSpPr/>
          <p:nvPr/>
        </p:nvSpPr>
        <p:spPr>
          <a:xfrm>
            <a:off x="7828671" y="1611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 dirty="0"/>
          </a:p>
        </p:txBody>
      </p:sp>
      <p:sp>
        <p:nvSpPr>
          <p:cNvPr id="11" name="מלבן מעוגל 10"/>
          <p:cNvSpPr/>
          <p:nvPr/>
        </p:nvSpPr>
        <p:spPr>
          <a:xfrm>
            <a:off x="7828671" y="33869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 dirty="0"/>
          </a:p>
        </p:txBody>
      </p:sp>
      <p:sp>
        <p:nvSpPr>
          <p:cNvPr id="12" name="מלבן מעוגל 11"/>
          <p:cNvSpPr/>
          <p:nvPr/>
        </p:nvSpPr>
        <p:spPr>
          <a:xfrm>
            <a:off x="3586871" y="1611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 dirty="0"/>
          </a:p>
        </p:txBody>
      </p:sp>
      <p:sp>
        <p:nvSpPr>
          <p:cNvPr id="15" name="מלבן 14"/>
          <p:cNvSpPr/>
          <p:nvPr/>
        </p:nvSpPr>
        <p:spPr>
          <a:xfrm>
            <a:off x="8267106" y="-972205"/>
            <a:ext cx="3464410" cy="440120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80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קָנ</a:t>
            </a:r>
            <a:r>
              <a:rPr lang="he-IL" sz="28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ְ</a:t>
            </a:r>
            <a:endParaRPr lang="he-IL" sz="28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6" name="מלבן 15"/>
          <p:cNvSpPr/>
          <p:nvPr/>
        </p:nvSpPr>
        <p:spPr>
          <a:xfrm>
            <a:off x="3525750" y="-860325"/>
            <a:ext cx="4208203" cy="424731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7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תָה</a:t>
            </a:r>
          </a:p>
        </p:txBody>
      </p:sp>
      <p:sp>
        <p:nvSpPr>
          <p:cNvPr id="21" name="מלבן 20"/>
          <p:cNvSpPr/>
          <p:nvPr/>
        </p:nvSpPr>
        <p:spPr>
          <a:xfrm>
            <a:off x="7770977" y="2269133"/>
            <a:ext cx="4257897" cy="440120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8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תָ</a:t>
            </a:r>
            <a:r>
              <a:rPr lang="he-IL" sz="28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א</a:t>
            </a:r>
            <a:endParaRPr lang="he-IL" sz="28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grpSp>
        <p:nvGrpSpPr>
          <p:cNvPr id="2" name="קבוצה 1">
            <a:extLst>
              <a:ext uri="{FF2B5EF4-FFF2-40B4-BE49-F238E27FC236}">
                <a16:creationId xmlns:a16="http://schemas.microsoft.com/office/drawing/2014/main" id="{3CA2290B-F8F3-406E-990B-364745B2B874}"/>
              </a:ext>
            </a:extLst>
          </p:cNvPr>
          <p:cNvGrpSpPr/>
          <p:nvPr/>
        </p:nvGrpSpPr>
        <p:grpSpPr>
          <a:xfrm>
            <a:off x="3582130" y="2115245"/>
            <a:ext cx="4114800" cy="4555093"/>
            <a:chOff x="3586871" y="2115245"/>
            <a:chExt cx="4114800" cy="4555093"/>
          </a:xfrm>
        </p:grpSpPr>
        <p:sp>
          <p:nvSpPr>
            <p:cNvPr id="13" name="מלבן מעוגל 12"/>
            <p:cNvSpPr/>
            <p:nvPr/>
          </p:nvSpPr>
          <p:spPr>
            <a:xfrm>
              <a:off x="3586871" y="3386992"/>
              <a:ext cx="4114800" cy="3095625"/>
            </a:xfrm>
            <a:prstGeom prst="roundRect">
              <a:avLst/>
            </a:prstGeom>
            <a:blipFill>
              <a:blip r:embed="rId2"/>
              <a:tile tx="0" ty="0" sx="100000" sy="100000" flip="none" algn="tl"/>
            </a:blipFill>
            <a:ln w="57150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 rtl="1" eaLnBrk="1" hangingPunct="1">
                <a:defRPr/>
              </a:pPr>
              <a:endParaRPr lang="he-IL" dirty="0"/>
            </a:p>
          </p:txBody>
        </p:sp>
        <p:sp>
          <p:nvSpPr>
            <p:cNvPr id="22" name="מלבן 21"/>
            <p:cNvSpPr/>
            <p:nvPr/>
          </p:nvSpPr>
          <p:spPr>
            <a:xfrm>
              <a:off x="3689436" y="2115245"/>
              <a:ext cx="3959738" cy="4555093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he-IL" sz="28000" b="1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David" panose="020E0502060401010101" pitchFamily="34" charset="-79"/>
                  <a:cs typeface="David" panose="020E0502060401010101" pitchFamily="34" charset="-79"/>
                </a:rPr>
                <a:t>קָרְ</a:t>
              </a:r>
              <a:r>
                <a:rPr lang="en-US" sz="29000" b="1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David" panose="020E0502060401010101" pitchFamily="34" charset="-79"/>
                  <a:cs typeface="David" panose="020E0502060401010101" pitchFamily="34" charset="-79"/>
                </a:rPr>
                <a:t>	</a:t>
              </a:r>
              <a:endParaRPr lang="he-IL" sz="29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endParaRPr>
            </a:p>
          </p:txBody>
        </p:sp>
      </p:grpSp>
      <p:grpSp>
        <p:nvGrpSpPr>
          <p:cNvPr id="18" name="קבוצה 17">
            <a:extLst>
              <a:ext uri="{FF2B5EF4-FFF2-40B4-BE49-F238E27FC236}">
                <a16:creationId xmlns:a16="http://schemas.microsoft.com/office/drawing/2014/main" id="{38931015-7685-4698-B1BC-B9FB41EEFB57}"/>
              </a:ext>
            </a:extLst>
          </p:cNvPr>
          <p:cNvGrpSpPr/>
          <p:nvPr/>
        </p:nvGrpSpPr>
        <p:grpSpPr>
          <a:xfrm rot="16200000">
            <a:off x="-680812" y="1151459"/>
            <a:ext cx="4114800" cy="4555093"/>
            <a:chOff x="3586871" y="2154404"/>
            <a:chExt cx="4114800" cy="4555093"/>
          </a:xfrm>
        </p:grpSpPr>
        <p:sp>
          <p:nvSpPr>
            <p:cNvPr id="23" name="מלבן מעוגל 12">
              <a:extLst>
                <a:ext uri="{FF2B5EF4-FFF2-40B4-BE49-F238E27FC236}">
                  <a16:creationId xmlns:a16="http://schemas.microsoft.com/office/drawing/2014/main" id="{6085E2BF-A563-45FD-95DF-40D70067922B}"/>
                </a:ext>
              </a:extLst>
            </p:cNvPr>
            <p:cNvSpPr/>
            <p:nvPr/>
          </p:nvSpPr>
          <p:spPr>
            <a:xfrm>
              <a:off x="3586871" y="3386992"/>
              <a:ext cx="4114800" cy="3095625"/>
            </a:xfrm>
            <a:prstGeom prst="roundRect">
              <a:avLst/>
            </a:prstGeom>
            <a:blipFill>
              <a:blip r:embed="rId2"/>
              <a:tile tx="0" ty="0" sx="100000" sy="100000" flip="none" algn="tl"/>
            </a:blipFill>
            <a:ln w="57150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 rtl="1" eaLnBrk="1" hangingPunct="1">
                <a:defRPr/>
              </a:pPr>
              <a:endParaRPr lang="he-IL" dirty="0"/>
            </a:p>
          </p:txBody>
        </p:sp>
        <p:sp>
          <p:nvSpPr>
            <p:cNvPr id="24" name="מלבן 23">
              <a:extLst>
                <a:ext uri="{FF2B5EF4-FFF2-40B4-BE49-F238E27FC236}">
                  <a16:creationId xmlns:a16="http://schemas.microsoft.com/office/drawing/2014/main" id="{AD33F61D-D55F-4D1C-9C6E-99A2F9CEC344}"/>
                </a:ext>
              </a:extLst>
            </p:cNvPr>
            <p:cNvSpPr/>
            <p:nvPr/>
          </p:nvSpPr>
          <p:spPr>
            <a:xfrm>
              <a:off x="4907235" y="2154404"/>
              <a:ext cx="1933543" cy="4555093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he-IL" sz="29000" b="1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David" panose="020E0502060401010101" pitchFamily="34" charset="-79"/>
                  <a:cs typeface="David" panose="020E0502060401010101" pitchFamily="34" charset="-79"/>
                </a:rPr>
                <a:t>צְ</a:t>
              </a:r>
              <a:endParaRPr lang="he-IL" sz="29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93210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מלבן מעוגל 9"/>
          <p:cNvSpPr/>
          <p:nvPr/>
        </p:nvSpPr>
        <p:spPr>
          <a:xfrm>
            <a:off x="7828671" y="1611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 dirty="0"/>
          </a:p>
        </p:txBody>
      </p:sp>
      <p:sp>
        <p:nvSpPr>
          <p:cNvPr id="11" name="מלבן מעוגל 10"/>
          <p:cNvSpPr/>
          <p:nvPr/>
        </p:nvSpPr>
        <p:spPr>
          <a:xfrm>
            <a:off x="7828671" y="33869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 dirty="0"/>
          </a:p>
        </p:txBody>
      </p:sp>
      <p:sp>
        <p:nvSpPr>
          <p:cNvPr id="12" name="מלבן מעוגל 11"/>
          <p:cNvSpPr/>
          <p:nvPr/>
        </p:nvSpPr>
        <p:spPr>
          <a:xfrm>
            <a:off x="3586871" y="1611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 dirty="0"/>
          </a:p>
        </p:txBody>
      </p:sp>
      <p:sp>
        <p:nvSpPr>
          <p:cNvPr id="15" name="מלבן 14"/>
          <p:cNvSpPr/>
          <p:nvPr/>
        </p:nvSpPr>
        <p:spPr>
          <a:xfrm>
            <a:off x="8250046" y="-982886"/>
            <a:ext cx="3272050" cy="470898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0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בִי</a:t>
            </a:r>
            <a:endParaRPr lang="he-IL" sz="30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6" name="מלבן 15"/>
          <p:cNvSpPr/>
          <p:nvPr/>
        </p:nvSpPr>
        <p:spPr>
          <a:xfrm>
            <a:off x="4732871" y="-985440"/>
            <a:ext cx="1813317" cy="424731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7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כְּ</a:t>
            </a:r>
          </a:p>
        </p:txBody>
      </p:sp>
      <p:sp>
        <p:nvSpPr>
          <p:cNvPr id="21" name="מלבן 20"/>
          <p:cNvSpPr/>
          <p:nvPr/>
        </p:nvSpPr>
        <p:spPr>
          <a:xfrm>
            <a:off x="7861287" y="2115245"/>
            <a:ext cx="3910046" cy="470898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0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פָר</a:t>
            </a:r>
          </a:p>
        </p:txBody>
      </p:sp>
      <p:grpSp>
        <p:nvGrpSpPr>
          <p:cNvPr id="2" name="קבוצה 1">
            <a:extLst>
              <a:ext uri="{FF2B5EF4-FFF2-40B4-BE49-F238E27FC236}">
                <a16:creationId xmlns:a16="http://schemas.microsoft.com/office/drawing/2014/main" id="{3CA2290B-F8F3-406E-990B-364745B2B874}"/>
              </a:ext>
            </a:extLst>
          </p:cNvPr>
          <p:cNvGrpSpPr/>
          <p:nvPr/>
        </p:nvGrpSpPr>
        <p:grpSpPr>
          <a:xfrm>
            <a:off x="3582130" y="2115245"/>
            <a:ext cx="4114800" cy="4555093"/>
            <a:chOff x="3586871" y="2115245"/>
            <a:chExt cx="4114800" cy="4555093"/>
          </a:xfrm>
        </p:grpSpPr>
        <p:sp>
          <p:nvSpPr>
            <p:cNvPr id="13" name="מלבן מעוגל 12"/>
            <p:cNvSpPr/>
            <p:nvPr/>
          </p:nvSpPr>
          <p:spPr>
            <a:xfrm>
              <a:off x="3586871" y="3386992"/>
              <a:ext cx="4114800" cy="3095625"/>
            </a:xfrm>
            <a:prstGeom prst="roundRect">
              <a:avLst/>
            </a:prstGeom>
            <a:blipFill>
              <a:blip r:embed="rId2"/>
              <a:tile tx="0" ty="0" sx="100000" sy="100000" flip="none" algn="tl"/>
            </a:blipFill>
            <a:ln w="57150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 rtl="1" eaLnBrk="1" hangingPunct="1">
                <a:defRPr/>
              </a:pPr>
              <a:endParaRPr lang="he-IL" dirty="0"/>
            </a:p>
          </p:txBody>
        </p:sp>
        <p:sp>
          <p:nvSpPr>
            <p:cNvPr id="22" name="מלבן 21"/>
            <p:cNvSpPr/>
            <p:nvPr/>
          </p:nvSpPr>
          <p:spPr>
            <a:xfrm>
              <a:off x="4653642" y="2115245"/>
              <a:ext cx="2031325" cy="4555093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he-IL" sz="28000" b="1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David" panose="020E0502060401010101" pitchFamily="34" charset="-79"/>
                  <a:cs typeface="David" panose="020E0502060401010101" pitchFamily="34" charset="-79"/>
                </a:rPr>
                <a:t>דְ</a:t>
              </a:r>
              <a:r>
                <a:rPr lang="en-US" sz="29000" b="1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David" panose="020E0502060401010101" pitchFamily="34" charset="-79"/>
                  <a:cs typeface="David" panose="020E0502060401010101" pitchFamily="34" charset="-79"/>
                </a:rPr>
                <a:t>	</a:t>
              </a:r>
              <a:endParaRPr lang="he-IL" sz="29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endParaRPr>
            </a:p>
          </p:txBody>
        </p:sp>
      </p:grpSp>
      <p:grpSp>
        <p:nvGrpSpPr>
          <p:cNvPr id="18" name="קבוצה 17">
            <a:extLst>
              <a:ext uri="{FF2B5EF4-FFF2-40B4-BE49-F238E27FC236}">
                <a16:creationId xmlns:a16="http://schemas.microsoft.com/office/drawing/2014/main" id="{38931015-7685-4698-B1BC-B9FB41EEFB57}"/>
              </a:ext>
            </a:extLst>
          </p:cNvPr>
          <p:cNvGrpSpPr/>
          <p:nvPr/>
        </p:nvGrpSpPr>
        <p:grpSpPr>
          <a:xfrm rot="16200000">
            <a:off x="-276576" y="1151459"/>
            <a:ext cx="4114800" cy="4555093"/>
            <a:chOff x="3586871" y="2558640"/>
            <a:chExt cx="4114800" cy="4555093"/>
          </a:xfrm>
        </p:grpSpPr>
        <p:sp>
          <p:nvSpPr>
            <p:cNvPr id="23" name="מלבן מעוגל 12">
              <a:extLst>
                <a:ext uri="{FF2B5EF4-FFF2-40B4-BE49-F238E27FC236}">
                  <a16:creationId xmlns:a16="http://schemas.microsoft.com/office/drawing/2014/main" id="{6085E2BF-A563-45FD-95DF-40D70067922B}"/>
                </a:ext>
              </a:extLst>
            </p:cNvPr>
            <p:cNvSpPr/>
            <p:nvPr/>
          </p:nvSpPr>
          <p:spPr>
            <a:xfrm>
              <a:off x="3586871" y="3386992"/>
              <a:ext cx="4114800" cy="3095625"/>
            </a:xfrm>
            <a:prstGeom prst="roundRect">
              <a:avLst/>
            </a:prstGeom>
            <a:blipFill>
              <a:blip r:embed="rId2"/>
              <a:tile tx="0" ty="0" sx="100000" sy="100000" flip="none" algn="tl"/>
            </a:blipFill>
            <a:ln w="57150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 rtl="1" eaLnBrk="1" hangingPunct="1">
                <a:defRPr/>
              </a:pPr>
              <a:endParaRPr lang="he-IL" dirty="0"/>
            </a:p>
          </p:txBody>
        </p:sp>
        <p:sp>
          <p:nvSpPr>
            <p:cNvPr id="24" name="מלבן 23">
              <a:extLst>
                <a:ext uri="{FF2B5EF4-FFF2-40B4-BE49-F238E27FC236}">
                  <a16:creationId xmlns:a16="http://schemas.microsoft.com/office/drawing/2014/main" id="{AD33F61D-D55F-4D1C-9C6E-99A2F9CEC344}"/>
                </a:ext>
              </a:extLst>
            </p:cNvPr>
            <p:cNvSpPr/>
            <p:nvPr/>
          </p:nvSpPr>
          <p:spPr>
            <a:xfrm>
              <a:off x="3892769" y="2558640"/>
              <a:ext cx="3065263" cy="4555093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he-IL" sz="29000" b="1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David" panose="020E0502060401010101" pitchFamily="34" charset="-79"/>
                  <a:cs typeface="David" panose="020E0502060401010101" pitchFamily="34" charset="-79"/>
                </a:rPr>
                <a:t>לִי</a:t>
              </a:r>
              <a:endParaRPr lang="he-IL" sz="29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4254316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מלבן מעוגל 9"/>
          <p:cNvSpPr/>
          <p:nvPr/>
        </p:nvSpPr>
        <p:spPr>
          <a:xfrm>
            <a:off x="7828671" y="1611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 dirty="0"/>
          </a:p>
        </p:txBody>
      </p:sp>
      <p:sp>
        <p:nvSpPr>
          <p:cNvPr id="11" name="מלבן מעוגל 10"/>
          <p:cNvSpPr/>
          <p:nvPr/>
        </p:nvSpPr>
        <p:spPr>
          <a:xfrm>
            <a:off x="7828671" y="33869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 dirty="0"/>
          </a:p>
        </p:txBody>
      </p:sp>
      <p:sp>
        <p:nvSpPr>
          <p:cNvPr id="12" name="מלבן מעוגל 11"/>
          <p:cNvSpPr/>
          <p:nvPr/>
        </p:nvSpPr>
        <p:spPr>
          <a:xfrm>
            <a:off x="3586871" y="1611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 dirty="0"/>
          </a:p>
        </p:txBody>
      </p:sp>
      <p:sp>
        <p:nvSpPr>
          <p:cNvPr id="15" name="מלבן 14"/>
          <p:cNvSpPr/>
          <p:nvPr/>
        </p:nvSpPr>
        <p:spPr>
          <a:xfrm>
            <a:off x="8684598" y="-570449"/>
            <a:ext cx="2768707" cy="409342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6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יַלְ</a:t>
            </a:r>
            <a:endParaRPr lang="he-IL" sz="26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6" name="מלבן 15"/>
          <p:cNvSpPr/>
          <p:nvPr/>
        </p:nvSpPr>
        <p:spPr>
          <a:xfrm>
            <a:off x="3591612" y="-724338"/>
            <a:ext cx="3825086" cy="424731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7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דָה</a:t>
            </a:r>
          </a:p>
        </p:txBody>
      </p:sp>
      <p:sp>
        <p:nvSpPr>
          <p:cNvPr id="21" name="מלבן 20"/>
          <p:cNvSpPr/>
          <p:nvPr/>
        </p:nvSpPr>
        <p:spPr>
          <a:xfrm>
            <a:off x="7746997" y="2269133"/>
            <a:ext cx="4358886" cy="440120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8000" b="1" cap="none" spc="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מַמ</a:t>
            </a:r>
            <a:r>
              <a:rPr lang="he-IL" sz="28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ְ</a:t>
            </a:r>
          </a:p>
        </p:txBody>
      </p:sp>
      <p:grpSp>
        <p:nvGrpSpPr>
          <p:cNvPr id="2" name="קבוצה 1">
            <a:extLst>
              <a:ext uri="{FF2B5EF4-FFF2-40B4-BE49-F238E27FC236}">
                <a16:creationId xmlns:a16="http://schemas.microsoft.com/office/drawing/2014/main" id="{3CA2290B-F8F3-406E-990B-364745B2B874}"/>
              </a:ext>
            </a:extLst>
          </p:cNvPr>
          <p:cNvGrpSpPr/>
          <p:nvPr/>
        </p:nvGrpSpPr>
        <p:grpSpPr>
          <a:xfrm>
            <a:off x="3407805" y="2141715"/>
            <a:ext cx="4358887" cy="4555093"/>
            <a:chOff x="3425979" y="2141715"/>
            <a:chExt cx="4358887" cy="4555093"/>
          </a:xfrm>
        </p:grpSpPr>
        <p:sp>
          <p:nvSpPr>
            <p:cNvPr id="13" name="מלבן מעוגל 12"/>
            <p:cNvSpPr/>
            <p:nvPr/>
          </p:nvSpPr>
          <p:spPr>
            <a:xfrm>
              <a:off x="3586871" y="3386992"/>
              <a:ext cx="4114800" cy="3095625"/>
            </a:xfrm>
            <a:prstGeom prst="roundRect">
              <a:avLst/>
            </a:prstGeom>
            <a:blipFill>
              <a:blip r:embed="rId2"/>
              <a:tile tx="0" ty="0" sx="100000" sy="100000" flip="none" algn="tl"/>
            </a:blipFill>
            <a:ln w="57150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 rtl="1" eaLnBrk="1" hangingPunct="1">
                <a:defRPr/>
              </a:pPr>
              <a:endParaRPr lang="he-IL" dirty="0"/>
            </a:p>
          </p:txBody>
        </p:sp>
        <p:sp>
          <p:nvSpPr>
            <p:cNvPr id="22" name="מלבן 21"/>
            <p:cNvSpPr/>
            <p:nvPr/>
          </p:nvSpPr>
          <p:spPr>
            <a:xfrm>
              <a:off x="3425979" y="2141715"/>
              <a:ext cx="4358887" cy="4555093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he-IL" sz="28000" b="1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David" panose="020E0502060401010101" pitchFamily="34" charset="-79"/>
                  <a:cs typeface="David" panose="020E0502060401010101" pitchFamily="34" charset="-79"/>
                </a:rPr>
                <a:t>תַק</a:t>
              </a:r>
              <a:r>
                <a:rPr lang="en-US" sz="29000" b="1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David" panose="020E0502060401010101" pitchFamily="34" charset="-79"/>
                  <a:cs typeface="David" panose="020E0502060401010101" pitchFamily="34" charset="-79"/>
                </a:rPr>
                <a:t>	</a:t>
              </a:r>
              <a:endParaRPr lang="he-IL" sz="29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endParaRPr>
            </a:p>
          </p:txBody>
        </p:sp>
      </p:grpSp>
      <p:grpSp>
        <p:nvGrpSpPr>
          <p:cNvPr id="18" name="קבוצה 17">
            <a:extLst>
              <a:ext uri="{FF2B5EF4-FFF2-40B4-BE49-F238E27FC236}">
                <a16:creationId xmlns:a16="http://schemas.microsoft.com/office/drawing/2014/main" id="{38931015-7685-4698-B1BC-B9FB41EEFB57}"/>
              </a:ext>
            </a:extLst>
          </p:cNvPr>
          <p:cNvGrpSpPr/>
          <p:nvPr/>
        </p:nvGrpSpPr>
        <p:grpSpPr>
          <a:xfrm rot="16200000">
            <a:off x="-510867" y="1367908"/>
            <a:ext cx="4297456" cy="3939540"/>
            <a:chOff x="3586871" y="2723454"/>
            <a:chExt cx="4297456" cy="3939540"/>
          </a:xfrm>
        </p:grpSpPr>
        <p:sp>
          <p:nvSpPr>
            <p:cNvPr id="23" name="מלבן מעוגל 12">
              <a:extLst>
                <a:ext uri="{FF2B5EF4-FFF2-40B4-BE49-F238E27FC236}">
                  <a16:creationId xmlns:a16="http://schemas.microsoft.com/office/drawing/2014/main" id="{6085E2BF-A563-45FD-95DF-40D70067922B}"/>
                </a:ext>
              </a:extLst>
            </p:cNvPr>
            <p:cNvSpPr/>
            <p:nvPr/>
          </p:nvSpPr>
          <p:spPr>
            <a:xfrm>
              <a:off x="3586871" y="3386992"/>
              <a:ext cx="4114800" cy="3095625"/>
            </a:xfrm>
            <a:prstGeom prst="roundRect">
              <a:avLst/>
            </a:prstGeom>
            <a:blipFill>
              <a:blip r:embed="rId2"/>
              <a:tile tx="0" ty="0" sx="100000" sy="100000" flip="none" algn="tl"/>
            </a:blipFill>
            <a:ln w="57150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 rtl="1" eaLnBrk="1" hangingPunct="1">
                <a:defRPr/>
              </a:pPr>
              <a:endParaRPr lang="he-IL" dirty="0"/>
            </a:p>
          </p:txBody>
        </p:sp>
        <p:sp>
          <p:nvSpPr>
            <p:cNvPr id="24" name="מלבן 23">
              <a:extLst>
                <a:ext uri="{FF2B5EF4-FFF2-40B4-BE49-F238E27FC236}">
                  <a16:creationId xmlns:a16="http://schemas.microsoft.com/office/drawing/2014/main" id="{AD33F61D-D55F-4D1C-9C6E-99A2F9CEC344}"/>
                </a:ext>
              </a:extLst>
            </p:cNvPr>
            <p:cNvSpPr/>
            <p:nvPr/>
          </p:nvSpPr>
          <p:spPr>
            <a:xfrm>
              <a:off x="3618416" y="2723454"/>
              <a:ext cx="4265911" cy="393954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he-IL" sz="25000" b="1" dirty="0" err="1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David" panose="020E0502060401010101" pitchFamily="34" charset="-79"/>
                  <a:cs typeface="David" panose="020E0502060401010101" pitchFamily="34" charset="-79"/>
                </a:rPr>
                <a:t>שָׂמ</a:t>
              </a:r>
              <a:r>
                <a:rPr lang="he-IL" sz="25000" b="1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David" panose="020E0502060401010101" pitchFamily="34" charset="-79"/>
                  <a:cs typeface="David" panose="020E0502060401010101" pitchFamily="34" charset="-79"/>
                </a:rPr>
                <a:t>ְ</a:t>
              </a:r>
              <a:endParaRPr lang="he-IL" sz="25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0592833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מלבן מעוגל 9"/>
          <p:cNvSpPr/>
          <p:nvPr/>
        </p:nvSpPr>
        <p:spPr>
          <a:xfrm>
            <a:off x="7828671" y="1611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 dirty="0"/>
          </a:p>
        </p:txBody>
      </p:sp>
      <p:sp>
        <p:nvSpPr>
          <p:cNvPr id="11" name="מלבן מעוגל 10"/>
          <p:cNvSpPr/>
          <p:nvPr/>
        </p:nvSpPr>
        <p:spPr>
          <a:xfrm>
            <a:off x="7828671" y="33869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 dirty="0"/>
          </a:p>
        </p:txBody>
      </p:sp>
      <p:sp>
        <p:nvSpPr>
          <p:cNvPr id="12" name="מלבן מעוגל 11"/>
          <p:cNvSpPr/>
          <p:nvPr/>
        </p:nvSpPr>
        <p:spPr>
          <a:xfrm>
            <a:off x="3586871" y="1611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 dirty="0"/>
          </a:p>
        </p:txBody>
      </p:sp>
      <p:sp>
        <p:nvSpPr>
          <p:cNvPr id="15" name="מלבן 14"/>
          <p:cNvSpPr/>
          <p:nvPr/>
        </p:nvSpPr>
        <p:spPr>
          <a:xfrm>
            <a:off x="7581056" y="-1139328"/>
            <a:ext cx="4549643" cy="470898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0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חָה</a:t>
            </a:r>
            <a:endParaRPr lang="he-IL" sz="30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6" name="מלבן 15"/>
          <p:cNvSpPr/>
          <p:nvPr/>
        </p:nvSpPr>
        <p:spPr>
          <a:xfrm>
            <a:off x="4178180" y="-1062385"/>
            <a:ext cx="3167855" cy="455509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90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בָּנ</a:t>
            </a:r>
            <a:r>
              <a:rPr lang="he-IL" sz="29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ְ</a:t>
            </a:r>
            <a:endParaRPr lang="he-IL" sz="29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1" name="מלבן 20"/>
          <p:cNvSpPr/>
          <p:nvPr/>
        </p:nvSpPr>
        <p:spPr>
          <a:xfrm>
            <a:off x="7626915" y="2218658"/>
            <a:ext cx="4358887" cy="440120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8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תָה</a:t>
            </a:r>
          </a:p>
        </p:txBody>
      </p:sp>
      <p:grpSp>
        <p:nvGrpSpPr>
          <p:cNvPr id="2" name="קבוצה 1">
            <a:extLst>
              <a:ext uri="{FF2B5EF4-FFF2-40B4-BE49-F238E27FC236}">
                <a16:creationId xmlns:a16="http://schemas.microsoft.com/office/drawing/2014/main" id="{3CA2290B-F8F3-406E-990B-364745B2B874}"/>
              </a:ext>
            </a:extLst>
          </p:cNvPr>
          <p:cNvGrpSpPr/>
          <p:nvPr/>
        </p:nvGrpSpPr>
        <p:grpSpPr>
          <a:xfrm>
            <a:off x="3568697" y="2141715"/>
            <a:ext cx="4114800" cy="4555093"/>
            <a:chOff x="3586871" y="2141715"/>
            <a:chExt cx="4114800" cy="4555093"/>
          </a:xfrm>
        </p:grpSpPr>
        <p:sp>
          <p:nvSpPr>
            <p:cNvPr id="13" name="מלבן מעוגל 12"/>
            <p:cNvSpPr/>
            <p:nvPr/>
          </p:nvSpPr>
          <p:spPr>
            <a:xfrm>
              <a:off x="3586871" y="3386992"/>
              <a:ext cx="4114800" cy="3095625"/>
            </a:xfrm>
            <a:prstGeom prst="roundRect">
              <a:avLst/>
            </a:prstGeom>
            <a:blipFill>
              <a:blip r:embed="rId2"/>
              <a:tile tx="0" ty="0" sx="100000" sy="100000" flip="none" algn="tl"/>
            </a:blipFill>
            <a:ln w="57150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 rtl="1" eaLnBrk="1" hangingPunct="1">
                <a:defRPr/>
              </a:pPr>
              <a:endParaRPr lang="he-IL" dirty="0"/>
            </a:p>
          </p:txBody>
        </p:sp>
        <p:sp>
          <p:nvSpPr>
            <p:cNvPr id="22" name="מלבן 21"/>
            <p:cNvSpPr/>
            <p:nvPr/>
          </p:nvSpPr>
          <p:spPr>
            <a:xfrm>
              <a:off x="3825127" y="2141715"/>
              <a:ext cx="3560591" cy="4555093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he-IL" sz="28000" b="1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David" panose="020E0502060401010101" pitchFamily="34" charset="-79"/>
                  <a:cs typeface="David" panose="020E0502060401010101" pitchFamily="34" charset="-79"/>
                </a:rPr>
                <a:t>דִבְּ</a:t>
              </a:r>
              <a:r>
                <a:rPr lang="en-US" sz="29000" b="1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David" panose="020E0502060401010101" pitchFamily="34" charset="-79"/>
                  <a:cs typeface="David" panose="020E0502060401010101" pitchFamily="34" charset="-79"/>
                </a:rPr>
                <a:t>	</a:t>
              </a:r>
              <a:endParaRPr lang="he-IL" sz="29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endParaRPr>
            </a:p>
          </p:txBody>
        </p:sp>
      </p:grpSp>
      <p:grpSp>
        <p:nvGrpSpPr>
          <p:cNvPr id="18" name="קבוצה 17">
            <a:extLst>
              <a:ext uri="{FF2B5EF4-FFF2-40B4-BE49-F238E27FC236}">
                <a16:creationId xmlns:a16="http://schemas.microsoft.com/office/drawing/2014/main" id="{38931015-7685-4698-B1BC-B9FB41EEFB57}"/>
              </a:ext>
            </a:extLst>
          </p:cNvPr>
          <p:cNvGrpSpPr/>
          <p:nvPr/>
        </p:nvGrpSpPr>
        <p:grpSpPr>
          <a:xfrm rot="16200000">
            <a:off x="-673168" y="1151460"/>
            <a:ext cx="4114800" cy="4555093"/>
            <a:chOff x="3586871" y="2162049"/>
            <a:chExt cx="4114800" cy="4555093"/>
          </a:xfrm>
        </p:grpSpPr>
        <p:sp>
          <p:nvSpPr>
            <p:cNvPr id="23" name="מלבן מעוגל 12">
              <a:extLst>
                <a:ext uri="{FF2B5EF4-FFF2-40B4-BE49-F238E27FC236}">
                  <a16:creationId xmlns:a16="http://schemas.microsoft.com/office/drawing/2014/main" id="{6085E2BF-A563-45FD-95DF-40D70067922B}"/>
                </a:ext>
              </a:extLst>
            </p:cNvPr>
            <p:cNvSpPr/>
            <p:nvPr/>
          </p:nvSpPr>
          <p:spPr>
            <a:xfrm>
              <a:off x="3586871" y="3386992"/>
              <a:ext cx="4114800" cy="3095625"/>
            </a:xfrm>
            <a:prstGeom prst="roundRect">
              <a:avLst/>
            </a:prstGeom>
            <a:blipFill>
              <a:blip r:embed="rId2"/>
              <a:tile tx="0" ty="0" sx="100000" sy="100000" flip="none" algn="tl"/>
            </a:blipFill>
            <a:ln w="57150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 rtl="1" eaLnBrk="1" hangingPunct="1">
                <a:defRPr/>
              </a:pPr>
              <a:endParaRPr lang="he-IL" dirty="0"/>
            </a:p>
          </p:txBody>
        </p:sp>
        <p:sp>
          <p:nvSpPr>
            <p:cNvPr id="24" name="מלבן 23">
              <a:extLst>
                <a:ext uri="{FF2B5EF4-FFF2-40B4-BE49-F238E27FC236}">
                  <a16:creationId xmlns:a16="http://schemas.microsoft.com/office/drawing/2014/main" id="{AD33F61D-D55F-4D1C-9C6E-99A2F9CEC344}"/>
                </a:ext>
              </a:extLst>
            </p:cNvPr>
            <p:cNvSpPr/>
            <p:nvPr/>
          </p:nvSpPr>
          <p:spPr>
            <a:xfrm>
              <a:off x="3586882" y="2162049"/>
              <a:ext cx="4094391" cy="4555093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he-IL" sz="29000" b="1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David" panose="020E0502060401010101" pitchFamily="34" charset="-79"/>
                  <a:cs typeface="David" panose="020E0502060401010101" pitchFamily="34" charset="-79"/>
                </a:rPr>
                <a:t>רָה</a:t>
              </a:r>
              <a:endParaRPr lang="he-IL" sz="29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4990280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מלבן מעוגל 9"/>
          <p:cNvSpPr/>
          <p:nvPr/>
        </p:nvSpPr>
        <p:spPr>
          <a:xfrm>
            <a:off x="7828671" y="1611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 dirty="0"/>
          </a:p>
        </p:txBody>
      </p:sp>
      <p:sp>
        <p:nvSpPr>
          <p:cNvPr id="11" name="מלבן מעוגל 10"/>
          <p:cNvSpPr/>
          <p:nvPr/>
        </p:nvSpPr>
        <p:spPr>
          <a:xfrm>
            <a:off x="7828671" y="33869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 dirty="0"/>
          </a:p>
        </p:txBody>
      </p:sp>
      <p:sp>
        <p:nvSpPr>
          <p:cNvPr id="12" name="מלבן מעוגל 11"/>
          <p:cNvSpPr/>
          <p:nvPr/>
        </p:nvSpPr>
        <p:spPr>
          <a:xfrm>
            <a:off x="3586871" y="1611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 dirty="0"/>
          </a:p>
        </p:txBody>
      </p:sp>
      <p:sp>
        <p:nvSpPr>
          <p:cNvPr id="15" name="מלבן 14"/>
          <p:cNvSpPr/>
          <p:nvPr/>
        </p:nvSpPr>
        <p:spPr>
          <a:xfrm>
            <a:off x="8809130" y="-982885"/>
            <a:ext cx="1994456" cy="470898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0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עַ</a:t>
            </a:r>
            <a:endParaRPr lang="he-IL" sz="30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6" name="מלבן 15"/>
          <p:cNvSpPr/>
          <p:nvPr/>
        </p:nvSpPr>
        <p:spPr>
          <a:xfrm>
            <a:off x="4538054" y="-1062385"/>
            <a:ext cx="2448107" cy="455509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9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יִן</a:t>
            </a:r>
            <a:endParaRPr lang="he-IL" sz="29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1" name="מלבן 20"/>
          <p:cNvSpPr/>
          <p:nvPr/>
        </p:nvSpPr>
        <p:spPr>
          <a:xfrm>
            <a:off x="8098645" y="2246090"/>
            <a:ext cx="3698449" cy="470898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0000" b="1" cap="none" spc="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יִת</a:t>
            </a:r>
            <a:endParaRPr lang="he-IL" sz="30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grpSp>
        <p:nvGrpSpPr>
          <p:cNvPr id="2" name="קבוצה 1">
            <a:extLst>
              <a:ext uri="{FF2B5EF4-FFF2-40B4-BE49-F238E27FC236}">
                <a16:creationId xmlns:a16="http://schemas.microsoft.com/office/drawing/2014/main" id="{3CA2290B-F8F3-406E-990B-364745B2B874}"/>
              </a:ext>
            </a:extLst>
          </p:cNvPr>
          <p:cNvGrpSpPr/>
          <p:nvPr/>
        </p:nvGrpSpPr>
        <p:grpSpPr>
          <a:xfrm>
            <a:off x="3568697" y="2092201"/>
            <a:ext cx="4114800" cy="5016758"/>
            <a:chOff x="3586871" y="2092201"/>
            <a:chExt cx="4114800" cy="5016758"/>
          </a:xfrm>
        </p:grpSpPr>
        <p:sp>
          <p:nvSpPr>
            <p:cNvPr id="13" name="מלבן מעוגל 12"/>
            <p:cNvSpPr/>
            <p:nvPr/>
          </p:nvSpPr>
          <p:spPr>
            <a:xfrm>
              <a:off x="3586871" y="3386992"/>
              <a:ext cx="4114800" cy="3095625"/>
            </a:xfrm>
            <a:prstGeom prst="roundRect">
              <a:avLst/>
            </a:prstGeom>
            <a:blipFill>
              <a:blip r:embed="rId2"/>
              <a:tile tx="0" ty="0" sx="100000" sy="100000" flip="none" algn="tl"/>
            </a:blipFill>
            <a:ln w="57150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 rtl="1" eaLnBrk="1" hangingPunct="1">
                <a:defRPr/>
              </a:pPr>
              <a:endParaRPr lang="he-IL" dirty="0"/>
            </a:p>
          </p:txBody>
        </p:sp>
        <p:sp>
          <p:nvSpPr>
            <p:cNvPr id="22" name="מלבן 21"/>
            <p:cNvSpPr/>
            <p:nvPr/>
          </p:nvSpPr>
          <p:spPr>
            <a:xfrm>
              <a:off x="4378603" y="2092201"/>
              <a:ext cx="2031325" cy="5016758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he-IL" sz="32000" b="1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David" panose="020E0502060401010101" pitchFamily="34" charset="-79"/>
                  <a:cs typeface="David" panose="020E0502060401010101" pitchFamily="34" charset="-79"/>
                </a:rPr>
                <a:t>זַ</a:t>
              </a:r>
              <a:r>
                <a:rPr lang="en-US" sz="29000" b="1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David" panose="020E0502060401010101" pitchFamily="34" charset="-79"/>
                  <a:cs typeface="David" panose="020E0502060401010101" pitchFamily="34" charset="-79"/>
                </a:rPr>
                <a:t>	</a:t>
              </a:r>
              <a:endParaRPr lang="he-IL" sz="29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endParaRPr>
            </a:p>
          </p:txBody>
        </p:sp>
      </p:grpSp>
      <p:grpSp>
        <p:nvGrpSpPr>
          <p:cNvPr id="18" name="קבוצה 17">
            <a:extLst>
              <a:ext uri="{FF2B5EF4-FFF2-40B4-BE49-F238E27FC236}">
                <a16:creationId xmlns:a16="http://schemas.microsoft.com/office/drawing/2014/main" id="{38931015-7685-4698-B1BC-B9FB41EEFB57}"/>
              </a:ext>
            </a:extLst>
          </p:cNvPr>
          <p:cNvGrpSpPr/>
          <p:nvPr/>
        </p:nvGrpSpPr>
        <p:grpSpPr>
          <a:xfrm rot="16200000">
            <a:off x="-504511" y="932478"/>
            <a:ext cx="4114800" cy="4862870"/>
            <a:chOff x="3586871" y="2169941"/>
            <a:chExt cx="4114800" cy="4862870"/>
          </a:xfrm>
        </p:grpSpPr>
        <p:sp>
          <p:nvSpPr>
            <p:cNvPr id="23" name="מלבן מעוגל 12">
              <a:extLst>
                <a:ext uri="{FF2B5EF4-FFF2-40B4-BE49-F238E27FC236}">
                  <a16:creationId xmlns:a16="http://schemas.microsoft.com/office/drawing/2014/main" id="{6085E2BF-A563-45FD-95DF-40D70067922B}"/>
                </a:ext>
              </a:extLst>
            </p:cNvPr>
            <p:cNvSpPr/>
            <p:nvPr/>
          </p:nvSpPr>
          <p:spPr>
            <a:xfrm>
              <a:off x="3586871" y="3386992"/>
              <a:ext cx="4114800" cy="3095625"/>
            </a:xfrm>
            <a:prstGeom prst="roundRect">
              <a:avLst/>
            </a:prstGeom>
            <a:blipFill>
              <a:blip r:embed="rId2"/>
              <a:tile tx="0" ty="0" sx="100000" sy="100000" flip="none" algn="tl"/>
            </a:blipFill>
            <a:ln w="57150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 rtl="1" eaLnBrk="1" hangingPunct="1">
                <a:defRPr/>
              </a:pPr>
              <a:endParaRPr lang="he-IL" dirty="0"/>
            </a:p>
          </p:txBody>
        </p:sp>
        <p:sp>
          <p:nvSpPr>
            <p:cNvPr id="24" name="מלבן 23">
              <a:extLst>
                <a:ext uri="{FF2B5EF4-FFF2-40B4-BE49-F238E27FC236}">
                  <a16:creationId xmlns:a16="http://schemas.microsoft.com/office/drawing/2014/main" id="{AD33F61D-D55F-4D1C-9C6E-99A2F9CEC344}"/>
                </a:ext>
              </a:extLst>
            </p:cNvPr>
            <p:cNvSpPr/>
            <p:nvPr/>
          </p:nvSpPr>
          <p:spPr>
            <a:xfrm>
              <a:off x="4808500" y="2169941"/>
              <a:ext cx="2053767" cy="486287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he-IL" sz="31000" b="1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David" panose="020E0502060401010101" pitchFamily="34" charset="-79"/>
                  <a:cs typeface="David" panose="020E0502060401010101" pitchFamily="34" charset="-79"/>
                </a:rPr>
                <a:t>בַּ</a:t>
              </a:r>
              <a:endParaRPr lang="he-IL" sz="31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4093704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מלבן מעוגל 9"/>
          <p:cNvSpPr/>
          <p:nvPr/>
        </p:nvSpPr>
        <p:spPr>
          <a:xfrm>
            <a:off x="7828671" y="1611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 dirty="0"/>
          </a:p>
        </p:txBody>
      </p:sp>
      <p:sp>
        <p:nvSpPr>
          <p:cNvPr id="11" name="מלבן מעוגל 10"/>
          <p:cNvSpPr/>
          <p:nvPr/>
        </p:nvSpPr>
        <p:spPr>
          <a:xfrm>
            <a:off x="7828671" y="33869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 dirty="0"/>
          </a:p>
        </p:txBody>
      </p:sp>
      <p:sp>
        <p:nvSpPr>
          <p:cNvPr id="12" name="מלבן מעוגל 11"/>
          <p:cNvSpPr/>
          <p:nvPr/>
        </p:nvSpPr>
        <p:spPr>
          <a:xfrm>
            <a:off x="3586871" y="1611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 dirty="0"/>
          </a:p>
        </p:txBody>
      </p:sp>
      <p:sp>
        <p:nvSpPr>
          <p:cNvPr id="15" name="מלבן 14"/>
          <p:cNvSpPr/>
          <p:nvPr/>
        </p:nvSpPr>
        <p:spPr>
          <a:xfrm>
            <a:off x="7957134" y="-982885"/>
            <a:ext cx="3698448" cy="470898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00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יִת</a:t>
            </a:r>
            <a:endParaRPr lang="he-IL" sz="30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6" name="מלבן 15"/>
          <p:cNvSpPr/>
          <p:nvPr/>
        </p:nvSpPr>
        <p:spPr>
          <a:xfrm>
            <a:off x="4795336" y="-1062385"/>
            <a:ext cx="1933543" cy="455509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9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כָּ</a:t>
            </a:r>
            <a:endParaRPr lang="he-IL" sz="29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1" name="מלבן 20"/>
          <p:cNvSpPr/>
          <p:nvPr/>
        </p:nvSpPr>
        <p:spPr>
          <a:xfrm>
            <a:off x="7683497" y="2861642"/>
            <a:ext cx="4400564" cy="34778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2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רִישׁ</a:t>
            </a:r>
          </a:p>
        </p:txBody>
      </p:sp>
      <p:grpSp>
        <p:nvGrpSpPr>
          <p:cNvPr id="2" name="קבוצה 1">
            <a:extLst>
              <a:ext uri="{FF2B5EF4-FFF2-40B4-BE49-F238E27FC236}">
                <a16:creationId xmlns:a16="http://schemas.microsoft.com/office/drawing/2014/main" id="{3CA2290B-F8F3-406E-990B-364745B2B874}"/>
              </a:ext>
            </a:extLst>
          </p:cNvPr>
          <p:cNvGrpSpPr/>
          <p:nvPr/>
        </p:nvGrpSpPr>
        <p:grpSpPr>
          <a:xfrm>
            <a:off x="3568697" y="2092200"/>
            <a:ext cx="4114800" cy="5016758"/>
            <a:chOff x="3586871" y="2092200"/>
            <a:chExt cx="4114800" cy="5016758"/>
          </a:xfrm>
        </p:grpSpPr>
        <p:sp>
          <p:nvSpPr>
            <p:cNvPr id="13" name="מלבן מעוגל 12"/>
            <p:cNvSpPr/>
            <p:nvPr/>
          </p:nvSpPr>
          <p:spPr>
            <a:xfrm>
              <a:off x="3586871" y="3386992"/>
              <a:ext cx="4114800" cy="3095625"/>
            </a:xfrm>
            <a:prstGeom prst="roundRect">
              <a:avLst/>
            </a:prstGeom>
            <a:blipFill>
              <a:blip r:embed="rId2"/>
              <a:tile tx="0" ty="0" sx="100000" sy="100000" flip="none" algn="tl"/>
            </a:blipFill>
            <a:ln w="57150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 rtl="1" eaLnBrk="1" hangingPunct="1">
                <a:defRPr/>
              </a:pPr>
              <a:endParaRPr lang="he-IL" dirty="0"/>
            </a:p>
          </p:txBody>
        </p:sp>
        <p:sp>
          <p:nvSpPr>
            <p:cNvPr id="22" name="מלבן 21"/>
            <p:cNvSpPr/>
            <p:nvPr/>
          </p:nvSpPr>
          <p:spPr>
            <a:xfrm>
              <a:off x="4651907" y="2092200"/>
              <a:ext cx="2114681" cy="5016758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he-IL" sz="32000" b="1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David" panose="020E0502060401010101" pitchFamily="34" charset="-79"/>
                  <a:cs typeface="David" panose="020E0502060401010101" pitchFamily="34" charset="-79"/>
                </a:rPr>
                <a:t>כַּ</a:t>
              </a:r>
              <a:endParaRPr lang="he-IL" sz="29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endParaRPr>
            </a:p>
          </p:txBody>
        </p:sp>
      </p:grpSp>
      <p:grpSp>
        <p:nvGrpSpPr>
          <p:cNvPr id="18" name="קבוצה 17">
            <a:extLst>
              <a:ext uri="{FF2B5EF4-FFF2-40B4-BE49-F238E27FC236}">
                <a16:creationId xmlns:a16="http://schemas.microsoft.com/office/drawing/2014/main" id="{38931015-7685-4698-B1BC-B9FB41EEFB57}"/>
              </a:ext>
            </a:extLst>
          </p:cNvPr>
          <p:cNvGrpSpPr/>
          <p:nvPr/>
        </p:nvGrpSpPr>
        <p:grpSpPr>
          <a:xfrm rot="16200000">
            <a:off x="-395516" y="1319135"/>
            <a:ext cx="4114800" cy="4093428"/>
            <a:chOff x="3586871" y="2675025"/>
            <a:chExt cx="4114800" cy="4093428"/>
          </a:xfrm>
        </p:grpSpPr>
        <p:sp>
          <p:nvSpPr>
            <p:cNvPr id="23" name="מלבן מעוגל 12">
              <a:extLst>
                <a:ext uri="{FF2B5EF4-FFF2-40B4-BE49-F238E27FC236}">
                  <a16:creationId xmlns:a16="http://schemas.microsoft.com/office/drawing/2014/main" id="{6085E2BF-A563-45FD-95DF-40D70067922B}"/>
                </a:ext>
              </a:extLst>
            </p:cNvPr>
            <p:cNvSpPr/>
            <p:nvPr/>
          </p:nvSpPr>
          <p:spPr>
            <a:xfrm>
              <a:off x="3586871" y="3386992"/>
              <a:ext cx="4114800" cy="3095625"/>
            </a:xfrm>
            <a:prstGeom prst="roundRect">
              <a:avLst/>
            </a:prstGeom>
            <a:blipFill>
              <a:blip r:embed="rId2"/>
              <a:tile tx="0" ty="0" sx="100000" sy="100000" flip="none" algn="tl"/>
            </a:blipFill>
            <a:ln w="57150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 rtl="1" eaLnBrk="1" hangingPunct="1">
                <a:defRPr/>
              </a:pPr>
              <a:endParaRPr lang="he-IL" dirty="0"/>
            </a:p>
          </p:txBody>
        </p:sp>
        <p:sp>
          <p:nvSpPr>
            <p:cNvPr id="24" name="מלבן 23">
              <a:extLst>
                <a:ext uri="{FF2B5EF4-FFF2-40B4-BE49-F238E27FC236}">
                  <a16:creationId xmlns:a16="http://schemas.microsoft.com/office/drawing/2014/main" id="{AD33F61D-D55F-4D1C-9C6E-99A2F9CEC344}"/>
                </a:ext>
              </a:extLst>
            </p:cNvPr>
            <p:cNvSpPr/>
            <p:nvPr/>
          </p:nvSpPr>
          <p:spPr>
            <a:xfrm>
              <a:off x="5042469" y="2675025"/>
              <a:ext cx="1661032" cy="4093428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he-IL" sz="26000" b="1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David" panose="020E0502060401010101" pitchFamily="34" charset="-79"/>
                  <a:cs typeface="David" panose="020E0502060401010101" pitchFamily="34" charset="-79"/>
                </a:rPr>
                <a:t>לָ</a:t>
              </a:r>
              <a:endParaRPr lang="he-IL" sz="26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8173826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מלבן מעוגל 9"/>
          <p:cNvSpPr/>
          <p:nvPr/>
        </p:nvSpPr>
        <p:spPr>
          <a:xfrm>
            <a:off x="7828671" y="1611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 dirty="0"/>
          </a:p>
        </p:txBody>
      </p:sp>
      <p:sp>
        <p:nvSpPr>
          <p:cNvPr id="11" name="מלבן מעוגל 10"/>
          <p:cNvSpPr/>
          <p:nvPr/>
        </p:nvSpPr>
        <p:spPr>
          <a:xfrm>
            <a:off x="7828671" y="33869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 dirty="0"/>
          </a:p>
        </p:txBody>
      </p:sp>
      <p:sp>
        <p:nvSpPr>
          <p:cNvPr id="12" name="מלבן מעוגל 11"/>
          <p:cNvSpPr/>
          <p:nvPr/>
        </p:nvSpPr>
        <p:spPr>
          <a:xfrm>
            <a:off x="3586871" y="1611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 dirty="0"/>
          </a:p>
        </p:txBody>
      </p:sp>
      <p:sp>
        <p:nvSpPr>
          <p:cNvPr id="15" name="מלבן 14"/>
          <p:cNvSpPr/>
          <p:nvPr/>
        </p:nvSpPr>
        <p:spPr>
          <a:xfrm>
            <a:off x="7957134" y="-982885"/>
            <a:ext cx="3698448" cy="470898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00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יִת</a:t>
            </a:r>
            <a:endParaRPr lang="he-IL" sz="30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6" name="מלבן 15"/>
          <p:cNvSpPr/>
          <p:nvPr/>
        </p:nvSpPr>
        <p:spPr>
          <a:xfrm>
            <a:off x="4795336" y="-1062385"/>
            <a:ext cx="1933543" cy="455509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9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כָּ</a:t>
            </a:r>
            <a:endParaRPr lang="he-IL" sz="29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1" name="מלבן 20"/>
          <p:cNvSpPr/>
          <p:nvPr/>
        </p:nvSpPr>
        <p:spPr>
          <a:xfrm>
            <a:off x="7744479" y="2603380"/>
            <a:ext cx="4338047" cy="409342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6000" b="1" cap="none" spc="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נִית</a:t>
            </a:r>
            <a:endParaRPr lang="he-IL" sz="26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grpSp>
        <p:nvGrpSpPr>
          <p:cNvPr id="2" name="קבוצה 1">
            <a:extLst>
              <a:ext uri="{FF2B5EF4-FFF2-40B4-BE49-F238E27FC236}">
                <a16:creationId xmlns:a16="http://schemas.microsoft.com/office/drawing/2014/main" id="{3CA2290B-F8F3-406E-990B-364745B2B874}"/>
              </a:ext>
            </a:extLst>
          </p:cNvPr>
          <p:cNvGrpSpPr/>
          <p:nvPr/>
        </p:nvGrpSpPr>
        <p:grpSpPr>
          <a:xfrm>
            <a:off x="3568697" y="2092200"/>
            <a:ext cx="4114800" cy="5016758"/>
            <a:chOff x="3586871" y="2092200"/>
            <a:chExt cx="4114800" cy="5016758"/>
          </a:xfrm>
        </p:grpSpPr>
        <p:sp>
          <p:nvSpPr>
            <p:cNvPr id="13" name="מלבן מעוגל 12"/>
            <p:cNvSpPr/>
            <p:nvPr/>
          </p:nvSpPr>
          <p:spPr>
            <a:xfrm>
              <a:off x="3586871" y="3386992"/>
              <a:ext cx="4114800" cy="3095625"/>
            </a:xfrm>
            <a:prstGeom prst="roundRect">
              <a:avLst/>
            </a:prstGeom>
            <a:blipFill>
              <a:blip r:embed="rId2"/>
              <a:tile tx="0" ty="0" sx="100000" sy="100000" flip="none" algn="tl"/>
            </a:blipFill>
            <a:ln w="57150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 rtl="1" eaLnBrk="1" hangingPunct="1">
                <a:defRPr/>
              </a:pPr>
              <a:endParaRPr lang="he-IL" dirty="0"/>
            </a:p>
          </p:txBody>
        </p:sp>
        <p:sp>
          <p:nvSpPr>
            <p:cNvPr id="22" name="מלבן 21"/>
            <p:cNvSpPr/>
            <p:nvPr/>
          </p:nvSpPr>
          <p:spPr>
            <a:xfrm>
              <a:off x="4651907" y="2092200"/>
              <a:ext cx="2114681" cy="5016758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he-IL" sz="32000" b="1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David" panose="020E0502060401010101" pitchFamily="34" charset="-79"/>
                  <a:cs typeface="David" panose="020E0502060401010101" pitchFamily="34" charset="-79"/>
                </a:rPr>
                <a:t>כַּ</a:t>
              </a:r>
              <a:endParaRPr lang="he-IL" sz="29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endParaRPr>
            </a:p>
          </p:txBody>
        </p:sp>
      </p:grpSp>
      <p:grpSp>
        <p:nvGrpSpPr>
          <p:cNvPr id="18" name="קבוצה 17">
            <a:extLst>
              <a:ext uri="{FF2B5EF4-FFF2-40B4-BE49-F238E27FC236}">
                <a16:creationId xmlns:a16="http://schemas.microsoft.com/office/drawing/2014/main" id="{38931015-7685-4698-B1BC-B9FB41EEFB57}"/>
              </a:ext>
            </a:extLst>
          </p:cNvPr>
          <p:cNvGrpSpPr/>
          <p:nvPr/>
        </p:nvGrpSpPr>
        <p:grpSpPr>
          <a:xfrm rot="16200000">
            <a:off x="-402687" y="1319135"/>
            <a:ext cx="4114800" cy="4093428"/>
            <a:chOff x="3586871" y="2667854"/>
            <a:chExt cx="4114800" cy="4093428"/>
          </a:xfrm>
        </p:grpSpPr>
        <p:sp>
          <p:nvSpPr>
            <p:cNvPr id="23" name="מלבן מעוגל 12">
              <a:extLst>
                <a:ext uri="{FF2B5EF4-FFF2-40B4-BE49-F238E27FC236}">
                  <a16:creationId xmlns:a16="http://schemas.microsoft.com/office/drawing/2014/main" id="{6085E2BF-A563-45FD-95DF-40D70067922B}"/>
                </a:ext>
              </a:extLst>
            </p:cNvPr>
            <p:cNvSpPr/>
            <p:nvPr/>
          </p:nvSpPr>
          <p:spPr>
            <a:xfrm>
              <a:off x="3586871" y="3386992"/>
              <a:ext cx="4114800" cy="3095625"/>
            </a:xfrm>
            <a:prstGeom prst="roundRect">
              <a:avLst/>
            </a:prstGeom>
            <a:blipFill>
              <a:blip r:embed="rId2"/>
              <a:tile tx="0" ty="0" sx="100000" sy="100000" flip="none" algn="tl"/>
            </a:blipFill>
            <a:ln w="57150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 rtl="1" eaLnBrk="1" hangingPunct="1">
                <a:defRPr/>
              </a:pPr>
              <a:endParaRPr lang="he-IL" dirty="0"/>
            </a:p>
          </p:txBody>
        </p:sp>
        <p:sp>
          <p:nvSpPr>
            <p:cNvPr id="24" name="מלבן 23">
              <a:extLst>
                <a:ext uri="{FF2B5EF4-FFF2-40B4-BE49-F238E27FC236}">
                  <a16:creationId xmlns:a16="http://schemas.microsoft.com/office/drawing/2014/main" id="{AD33F61D-D55F-4D1C-9C6E-99A2F9CEC344}"/>
                </a:ext>
              </a:extLst>
            </p:cNvPr>
            <p:cNvSpPr/>
            <p:nvPr/>
          </p:nvSpPr>
          <p:spPr>
            <a:xfrm>
              <a:off x="3888684" y="2667854"/>
              <a:ext cx="3599062" cy="4093428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he-IL" sz="26000" b="1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David" panose="020E0502060401010101" pitchFamily="34" charset="-79"/>
                  <a:cs typeface="David" panose="020E0502060401010101" pitchFamily="34" charset="-79"/>
                </a:rPr>
                <a:t>לָה</a:t>
              </a:r>
              <a:endParaRPr lang="he-IL" sz="26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4429198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מלבן מעוגל 9"/>
          <p:cNvSpPr/>
          <p:nvPr/>
        </p:nvSpPr>
        <p:spPr>
          <a:xfrm>
            <a:off x="7828671" y="1611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 dirty="0"/>
          </a:p>
        </p:txBody>
      </p:sp>
      <p:sp>
        <p:nvSpPr>
          <p:cNvPr id="11" name="מלבן מעוגל 10"/>
          <p:cNvSpPr/>
          <p:nvPr/>
        </p:nvSpPr>
        <p:spPr>
          <a:xfrm>
            <a:off x="7828671" y="33869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 dirty="0"/>
          </a:p>
        </p:txBody>
      </p:sp>
      <p:sp>
        <p:nvSpPr>
          <p:cNvPr id="12" name="מלבן מעוגל 11"/>
          <p:cNvSpPr/>
          <p:nvPr/>
        </p:nvSpPr>
        <p:spPr>
          <a:xfrm>
            <a:off x="3586871" y="1611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 dirty="0"/>
          </a:p>
        </p:txBody>
      </p:sp>
      <p:sp>
        <p:nvSpPr>
          <p:cNvPr id="15" name="מלבן 14"/>
          <p:cNvSpPr/>
          <p:nvPr/>
        </p:nvSpPr>
        <p:spPr>
          <a:xfrm>
            <a:off x="8274155" y="-1014213"/>
            <a:ext cx="3661579" cy="440120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80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כַּפ</a:t>
            </a:r>
            <a:r>
              <a:rPr lang="he-IL" sz="28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ְ</a:t>
            </a:r>
            <a:endParaRPr lang="he-IL" sz="28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6" name="מלבן 15"/>
          <p:cNvSpPr/>
          <p:nvPr/>
        </p:nvSpPr>
        <p:spPr>
          <a:xfrm>
            <a:off x="3784643" y="-953909"/>
            <a:ext cx="3682418" cy="455509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9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כַּף</a:t>
            </a:r>
            <a:endParaRPr lang="he-IL" sz="29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1" name="מלבן 20"/>
          <p:cNvSpPr/>
          <p:nvPr/>
        </p:nvSpPr>
        <p:spPr>
          <a:xfrm>
            <a:off x="9267332" y="2603380"/>
            <a:ext cx="1292340" cy="409342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6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נַ</a:t>
            </a:r>
          </a:p>
        </p:txBody>
      </p:sp>
      <p:grpSp>
        <p:nvGrpSpPr>
          <p:cNvPr id="2" name="קבוצה 1">
            <a:extLst>
              <a:ext uri="{FF2B5EF4-FFF2-40B4-BE49-F238E27FC236}">
                <a16:creationId xmlns:a16="http://schemas.microsoft.com/office/drawing/2014/main" id="{3CA2290B-F8F3-406E-990B-364745B2B874}"/>
              </a:ext>
            </a:extLst>
          </p:cNvPr>
          <p:cNvGrpSpPr/>
          <p:nvPr/>
        </p:nvGrpSpPr>
        <p:grpSpPr>
          <a:xfrm>
            <a:off x="3568697" y="2092200"/>
            <a:ext cx="4114800" cy="5016758"/>
            <a:chOff x="3586871" y="2092200"/>
            <a:chExt cx="4114800" cy="5016758"/>
          </a:xfrm>
        </p:grpSpPr>
        <p:sp>
          <p:nvSpPr>
            <p:cNvPr id="13" name="מלבן מעוגל 12"/>
            <p:cNvSpPr/>
            <p:nvPr/>
          </p:nvSpPr>
          <p:spPr>
            <a:xfrm>
              <a:off x="3586871" y="3386992"/>
              <a:ext cx="4114800" cy="3095625"/>
            </a:xfrm>
            <a:prstGeom prst="roundRect">
              <a:avLst/>
            </a:prstGeom>
            <a:blipFill>
              <a:blip r:embed="rId2"/>
              <a:tile tx="0" ty="0" sx="100000" sy="100000" flip="none" algn="tl"/>
            </a:blipFill>
            <a:ln w="57150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 rtl="1" eaLnBrk="1" hangingPunct="1">
                <a:defRPr/>
              </a:pPr>
              <a:endParaRPr lang="he-IL" dirty="0"/>
            </a:p>
          </p:txBody>
        </p:sp>
        <p:sp>
          <p:nvSpPr>
            <p:cNvPr id="22" name="מלבן 21"/>
            <p:cNvSpPr/>
            <p:nvPr/>
          </p:nvSpPr>
          <p:spPr>
            <a:xfrm>
              <a:off x="4651907" y="2092200"/>
              <a:ext cx="2114681" cy="5016758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he-IL" sz="32000" b="1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David" panose="020E0502060401010101" pitchFamily="34" charset="-79"/>
                  <a:cs typeface="David" panose="020E0502060401010101" pitchFamily="34" charset="-79"/>
                </a:rPr>
                <a:t>כַּ</a:t>
              </a:r>
              <a:endParaRPr lang="he-IL" sz="29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endParaRPr>
            </a:p>
          </p:txBody>
        </p:sp>
      </p:grpSp>
      <p:grpSp>
        <p:nvGrpSpPr>
          <p:cNvPr id="18" name="קבוצה 17">
            <a:extLst>
              <a:ext uri="{FF2B5EF4-FFF2-40B4-BE49-F238E27FC236}">
                <a16:creationId xmlns:a16="http://schemas.microsoft.com/office/drawing/2014/main" id="{38931015-7685-4698-B1BC-B9FB41EEFB57}"/>
              </a:ext>
            </a:extLst>
          </p:cNvPr>
          <p:cNvGrpSpPr/>
          <p:nvPr/>
        </p:nvGrpSpPr>
        <p:grpSpPr>
          <a:xfrm rot="16200000">
            <a:off x="-518317" y="1506021"/>
            <a:ext cx="4346062" cy="3631763"/>
            <a:chOff x="3515187" y="2898688"/>
            <a:chExt cx="4346062" cy="3631763"/>
          </a:xfrm>
        </p:grpSpPr>
        <p:sp>
          <p:nvSpPr>
            <p:cNvPr id="23" name="מלבן מעוגל 12">
              <a:extLst>
                <a:ext uri="{FF2B5EF4-FFF2-40B4-BE49-F238E27FC236}">
                  <a16:creationId xmlns:a16="http://schemas.microsoft.com/office/drawing/2014/main" id="{6085E2BF-A563-45FD-95DF-40D70067922B}"/>
                </a:ext>
              </a:extLst>
            </p:cNvPr>
            <p:cNvSpPr/>
            <p:nvPr/>
          </p:nvSpPr>
          <p:spPr>
            <a:xfrm>
              <a:off x="3586871" y="3386992"/>
              <a:ext cx="4114800" cy="3095625"/>
            </a:xfrm>
            <a:prstGeom prst="roundRect">
              <a:avLst/>
            </a:prstGeom>
            <a:blipFill>
              <a:blip r:embed="rId2"/>
              <a:tile tx="0" ty="0" sx="100000" sy="100000" flip="none" algn="tl"/>
            </a:blipFill>
            <a:ln w="57150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 rtl="1" eaLnBrk="1" hangingPunct="1">
                <a:defRPr/>
              </a:pPr>
              <a:endParaRPr lang="he-IL" dirty="0"/>
            </a:p>
          </p:txBody>
        </p:sp>
        <p:sp>
          <p:nvSpPr>
            <p:cNvPr id="24" name="מלבן 23">
              <a:extLst>
                <a:ext uri="{FF2B5EF4-FFF2-40B4-BE49-F238E27FC236}">
                  <a16:creationId xmlns:a16="http://schemas.microsoft.com/office/drawing/2014/main" id="{AD33F61D-D55F-4D1C-9C6E-99A2F9CEC344}"/>
                </a:ext>
              </a:extLst>
            </p:cNvPr>
            <p:cNvSpPr/>
            <p:nvPr/>
          </p:nvSpPr>
          <p:spPr>
            <a:xfrm>
              <a:off x="3515187" y="2898688"/>
              <a:ext cx="4346062" cy="3631763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he-IL" sz="23000" b="1" dirty="0" err="1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David" panose="020E0502060401010101" pitchFamily="34" charset="-79"/>
                  <a:cs typeface="David" panose="020E0502060401010101" pitchFamily="34" charset="-79"/>
                </a:rPr>
                <a:t>פִּית</a:t>
              </a:r>
              <a:endParaRPr lang="he-IL" sz="23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371059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מלבן מעוגל 9"/>
          <p:cNvSpPr/>
          <p:nvPr/>
        </p:nvSpPr>
        <p:spPr>
          <a:xfrm>
            <a:off x="7828671" y="1611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 dirty="0"/>
          </a:p>
        </p:txBody>
      </p:sp>
      <p:sp>
        <p:nvSpPr>
          <p:cNvPr id="11" name="מלבן מעוגל 10"/>
          <p:cNvSpPr/>
          <p:nvPr/>
        </p:nvSpPr>
        <p:spPr>
          <a:xfrm>
            <a:off x="7828671" y="33869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 dirty="0"/>
          </a:p>
        </p:txBody>
      </p:sp>
      <p:sp>
        <p:nvSpPr>
          <p:cNvPr id="12" name="מלבן מעוגל 11"/>
          <p:cNvSpPr/>
          <p:nvPr/>
        </p:nvSpPr>
        <p:spPr>
          <a:xfrm>
            <a:off x="3586871" y="1611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 dirty="0"/>
          </a:p>
        </p:txBody>
      </p:sp>
      <p:sp>
        <p:nvSpPr>
          <p:cNvPr id="15" name="מלבן 14"/>
          <p:cNvSpPr/>
          <p:nvPr/>
        </p:nvSpPr>
        <p:spPr>
          <a:xfrm>
            <a:off x="8087106" y="-982895"/>
            <a:ext cx="3698449" cy="470898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0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מִי</a:t>
            </a:r>
          </a:p>
        </p:txBody>
      </p:sp>
      <p:sp>
        <p:nvSpPr>
          <p:cNvPr id="16" name="מלבן 15"/>
          <p:cNvSpPr/>
          <p:nvPr/>
        </p:nvSpPr>
        <p:spPr>
          <a:xfrm>
            <a:off x="3650209" y="-1014213"/>
            <a:ext cx="3959738" cy="440120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8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דָה</a:t>
            </a:r>
          </a:p>
        </p:txBody>
      </p:sp>
      <p:sp>
        <p:nvSpPr>
          <p:cNvPr id="21" name="מלבן 20"/>
          <p:cNvSpPr/>
          <p:nvPr/>
        </p:nvSpPr>
        <p:spPr>
          <a:xfrm>
            <a:off x="8315967" y="2350397"/>
            <a:ext cx="3345788" cy="424731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7000" b="1" cap="none" spc="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נַק</a:t>
            </a:r>
            <a:r>
              <a:rPr lang="he-IL" sz="27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ְ</a:t>
            </a:r>
          </a:p>
        </p:txBody>
      </p:sp>
      <p:grpSp>
        <p:nvGrpSpPr>
          <p:cNvPr id="2" name="קבוצה 1">
            <a:extLst>
              <a:ext uri="{FF2B5EF4-FFF2-40B4-BE49-F238E27FC236}">
                <a16:creationId xmlns:a16="http://schemas.microsoft.com/office/drawing/2014/main" id="{3CA2290B-F8F3-406E-990B-364745B2B874}"/>
              </a:ext>
            </a:extLst>
          </p:cNvPr>
          <p:cNvGrpSpPr/>
          <p:nvPr/>
        </p:nvGrpSpPr>
        <p:grpSpPr>
          <a:xfrm>
            <a:off x="3435391" y="2623416"/>
            <a:ext cx="4495141" cy="4247317"/>
            <a:chOff x="3422631" y="2596659"/>
            <a:chExt cx="4495141" cy="4247317"/>
          </a:xfrm>
        </p:grpSpPr>
        <p:sp>
          <p:nvSpPr>
            <p:cNvPr id="13" name="מלבן מעוגל 12"/>
            <p:cNvSpPr/>
            <p:nvPr/>
          </p:nvSpPr>
          <p:spPr>
            <a:xfrm>
              <a:off x="3586871" y="3386992"/>
              <a:ext cx="4114800" cy="3095625"/>
            </a:xfrm>
            <a:prstGeom prst="roundRect">
              <a:avLst/>
            </a:prstGeom>
            <a:blipFill>
              <a:blip r:embed="rId2"/>
              <a:tile tx="0" ty="0" sx="100000" sy="100000" flip="none" algn="tl"/>
            </a:blipFill>
            <a:ln w="57150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 rtl="1" eaLnBrk="1" hangingPunct="1">
                <a:defRPr/>
              </a:pPr>
              <a:endParaRPr lang="he-IL" dirty="0"/>
            </a:p>
          </p:txBody>
        </p:sp>
        <p:sp>
          <p:nvSpPr>
            <p:cNvPr id="22" name="מלבן 21"/>
            <p:cNvSpPr/>
            <p:nvPr/>
          </p:nvSpPr>
          <p:spPr>
            <a:xfrm>
              <a:off x="3422631" y="2596659"/>
              <a:ext cx="4495141" cy="4247317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he-IL" sz="26000" b="1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David" panose="020E0502060401010101" pitchFamily="34" charset="-79"/>
                  <a:cs typeface="David" panose="020E0502060401010101" pitchFamily="34" charset="-79"/>
                </a:rPr>
                <a:t>נִיק</a:t>
              </a:r>
              <a:endParaRPr lang="he-IL" sz="26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endParaRPr>
            </a:p>
          </p:txBody>
        </p:sp>
      </p:grpSp>
      <p:grpSp>
        <p:nvGrpSpPr>
          <p:cNvPr id="18" name="קבוצה 17">
            <a:extLst>
              <a:ext uri="{FF2B5EF4-FFF2-40B4-BE49-F238E27FC236}">
                <a16:creationId xmlns:a16="http://schemas.microsoft.com/office/drawing/2014/main" id="{38931015-7685-4698-B1BC-B9FB41EEFB57}"/>
              </a:ext>
            </a:extLst>
          </p:cNvPr>
          <p:cNvGrpSpPr/>
          <p:nvPr/>
        </p:nvGrpSpPr>
        <p:grpSpPr>
          <a:xfrm rot="16200000">
            <a:off x="-425837" y="1343818"/>
            <a:ext cx="4114800" cy="4170372"/>
            <a:chOff x="3586871" y="2601738"/>
            <a:chExt cx="4114800" cy="4170372"/>
          </a:xfrm>
        </p:grpSpPr>
        <p:sp>
          <p:nvSpPr>
            <p:cNvPr id="23" name="מלבן מעוגל 12">
              <a:extLst>
                <a:ext uri="{FF2B5EF4-FFF2-40B4-BE49-F238E27FC236}">
                  <a16:creationId xmlns:a16="http://schemas.microsoft.com/office/drawing/2014/main" id="{6085E2BF-A563-45FD-95DF-40D70067922B}"/>
                </a:ext>
              </a:extLst>
            </p:cNvPr>
            <p:cNvSpPr/>
            <p:nvPr/>
          </p:nvSpPr>
          <p:spPr>
            <a:xfrm>
              <a:off x="3586871" y="3386992"/>
              <a:ext cx="4114800" cy="3095625"/>
            </a:xfrm>
            <a:prstGeom prst="roundRect">
              <a:avLst/>
            </a:prstGeom>
            <a:blipFill>
              <a:blip r:embed="rId2"/>
              <a:tile tx="0" ty="0" sx="100000" sy="100000" flip="none" algn="tl"/>
            </a:blipFill>
            <a:ln w="57150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 rtl="1" eaLnBrk="1" hangingPunct="1">
                <a:defRPr/>
              </a:pPr>
              <a:endParaRPr lang="he-IL" dirty="0"/>
            </a:p>
          </p:txBody>
        </p:sp>
        <p:sp>
          <p:nvSpPr>
            <p:cNvPr id="24" name="מלבן 23">
              <a:extLst>
                <a:ext uri="{FF2B5EF4-FFF2-40B4-BE49-F238E27FC236}">
                  <a16:creationId xmlns:a16="http://schemas.microsoft.com/office/drawing/2014/main" id="{AD33F61D-D55F-4D1C-9C6E-99A2F9CEC344}"/>
                </a:ext>
              </a:extLst>
            </p:cNvPr>
            <p:cNvSpPr/>
            <p:nvPr/>
          </p:nvSpPr>
          <p:spPr>
            <a:xfrm>
              <a:off x="4084183" y="2601738"/>
              <a:ext cx="3570208" cy="4170372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he-IL" sz="26500" b="1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David" panose="020E0502060401010101" pitchFamily="34" charset="-79"/>
                  <a:cs typeface="David" panose="020E0502060401010101" pitchFamily="34" charset="-79"/>
                </a:rPr>
                <a:t>חַלְ</a:t>
              </a:r>
              <a:endParaRPr lang="he-IL" sz="265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5363490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מלבן מעוגל 9"/>
          <p:cNvSpPr/>
          <p:nvPr/>
        </p:nvSpPr>
        <p:spPr>
          <a:xfrm>
            <a:off x="7828671" y="1611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 dirty="0"/>
          </a:p>
        </p:txBody>
      </p:sp>
      <p:sp>
        <p:nvSpPr>
          <p:cNvPr id="11" name="מלבן מעוגל 10"/>
          <p:cNvSpPr/>
          <p:nvPr/>
        </p:nvSpPr>
        <p:spPr>
          <a:xfrm>
            <a:off x="7828671" y="33869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 dirty="0"/>
          </a:p>
        </p:txBody>
      </p:sp>
      <p:sp>
        <p:nvSpPr>
          <p:cNvPr id="12" name="מלבן מעוגל 11"/>
          <p:cNvSpPr/>
          <p:nvPr/>
        </p:nvSpPr>
        <p:spPr>
          <a:xfrm>
            <a:off x="3586871" y="1611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 dirty="0"/>
          </a:p>
        </p:txBody>
      </p:sp>
      <p:sp>
        <p:nvSpPr>
          <p:cNvPr id="15" name="מלבן 14"/>
          <p:cNvSpPr/>
          <p:nvPr/>
        </p:nvSpPr>
        <p:spPr>
          <a:xfrm>
            <a:off x="8766707" y="-953909"/>
            <a:ext cx="2470548" cy="440120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8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גָן</a:t>
            </a:r>
            <a:endParaRPr lang="he-IL" sz="28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6" name="מלבן 15"/>
          <p:cNvSpPr/>
          <p:nvPr/>
        </p:nvSpPr>
        <p:spPr>
          <a:xfrm>
            <a:off x="4042169" y="-1107797"/>
            <a:ext cx="3167855" cy="455509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9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נַרְ</a:t>
            </a:r>
            <a:endParaRPr lang="he-IL" sz="29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1" name="מלבן 20"/>
          <p:cNvSpPr/>
          <p:nvPr/>
        </p:nvSpPr>
        <p:spPr>
          <a:xfrm>
            <a:off x="7665322" y="2389189"/>
            <a:ext cx="4427815" cy="409342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6000" b="1" cap="none" spc="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עִיף</a:t>
            </a:r>
            <a:endParaRPr lang="he-IL" sz="26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grpSp>
        <p:nvGrpSpPr>
          <p:cNvPr id="2" name="קבוצה 1">
            <a:extLst>
              <a:ext uri="{FF2B5EF4-FFF2-40B4-BE49-F238E27FC236}">
                <a16:creationId xmlns:a16="http://schemas.microsoft.com/office/drawing/2014/main" id="{3CA2290B-F8F3-406E-990B-364745B2B874}"/>
              </a:ext>
            </a:extLst>
          </p:cNvPr>
          <p:cNvGrpSpPr/>
          <p:nvPr/>
        </p:nvGrpSpPr>
        <p:grpSpPr>
          <a:xfrm>
            <a:off x="3568697" y="1909320"/>
            <a:ext cx="4114800" cy="5016758"/>
            <a:chOff x="3586871" y="1909320"/>
            <a:chExt cx="4114800" cy="5016758"/>
          </a:xfrm>
        </p:grpSpPr>
        <p:sp>
          <p:nvSpPr>
            <p:cNvPr id="13" name="מלבן מעוגל 12"/>
            <p:cNvSpPr/>
            <p:nvPr/>
          </p:nvSpPr>
          <p:spPr>
            <a:xfrm>
              <a:off x="3586871" y="3386992"/>
              <a:ext cx="4114800" cy="3095625"/>
            </a:xfrm>
            <a:prstGeom prst="roundRect">
              <a:avLst/>
            </a:prstGeom>
            <a:blipFill>
              <a:blip r:embed="rId2"/>
              <a:tile tx="0" ty="0" sx="100000" sy="100000" flip="none" algn="tl"/>
            </a:blipFill>
            <a:ln w="57150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 rtl="1" eaLnBrk="1" hangingPunct="1">
                <a:defRPr/>
              </a:pPr>
              <a:endParaRPr lang="he-IL" dirty="0"/>
            </a:p>
          </p:txBody>
        </p:sp>
        <p:sp>
          <p:nvSpPr>
            <p:cNvPr id="22" name="מלבן 21"/>
            <p:cNvSpPr/>
            <p:nvPr/>
          </p:nvSpPr>
          <p:spPr>
            <a:xfrm>
              <a:off x="4620411" y="1909320"/>
              <a:ext cx="2114681" cy="5016758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he-IL" sz="32000" b="1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David" panose="020E0502060401010101" pitchFamily="34" charset="-79"/>
                  <a:cs typeface="David" panose="020E0502060401010101" pitchFamily="34" charset="-79"/>
                </a:rPr>
                <a:t>צָ</a:t>
              </a:r>
              <a:endParaRPr lang="he-IL" sz="29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endParaRPr>
            </a:p>
          </p:txBody>
        </p:sp>
      </p:grpSp>
      <p:grpSp>
        <p:nvGrpSpPr>
          <p:cNvPr id="18" name="קבוצה 17">
            <a:extLst>
              <a:ext uri="{FF2B5EF4-FFF2-40B4-BE49-F238E27FC236}">
                <a16:creationId xmlns:a16="http://schemas.microsoft.com/office/drawing/2014/main" id="{38931015-7685-4698-B1BC-B9FB41EEFB57}"/>
              </a:ext>
            </a:extLst>
          </p:cNvPr>
          <p:cNvGrpSpPr/>
          <p:nvPr/>
        </p:nvGrpSpPr>
        <p:grpSpPr>
          <a:xfrm rot="16200000">
            <a:off x="-434031" y="1606882"/>
            <a:ext cx="4283545" cy="3430039"/>
            <a:chOff x="3546447" y="3052578"/>
            <a:chExt cx="4283545" cy="3430039"/>
          </a:xfrm>
        </p:grpSpPr>
        <p:sp>
          <p:nvSpPr>
            <p:cNvPr id="23" name="מלבן מעוגל 12">
              <a:extLst>
                <a:ext uri="{FF2B5EF4-FFF2-40B4-BE49-F238E27FC236}">
                  <a16:creationId xmlns:a16="http://schemas.microsoft.com/office/drawing/2014/main" id="{6085E2BF-A563-45FD-95DF-40D70067922B}"/>
                </a:ext>
              </a:extLst>
            </p:cNvPr>
            <p:cNvSpPr/>
            <p:nvPr/>
          </p:nvSpPr>
          <p:spPr>
            <a:xfrm>
              <a:off x="3586871" y="3386992"/>
              <a:ext cx="4114800" cy="3095625"/>
            </a:xfrm>
            <a:prstGeom prst="roundRect">
              <a:avLst/>
            </a:prstGeom>
            <a:blipFill>
              <a:blip r:embed="rId2"/>
              <a:tile tx="0" ty="0" sx="100000" sy="100000" flip="none" algn="tl"/>
            </a:blipFill>
            <a:ln w="57150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 rtl="1" eaLnBrk="1" hangingPunct="1">
                <a:defRPr/>
              </a:pPr>
              <a:endParaRPr lang="he-IL" dirty="0"/>
            </a:p>
          </p:txBody>
        </p:sp>
        <p:sp>
          <p:nvSpPr>
            <p:cNvPr id="24" name="מלבן 23">
              <a:extLst>
                <a:ext uri="{FF2B5EF4-FFF2-40B4-BE49-F238E27FC236}">
                  <a16:creationId xmlns:a16="http://schemas.microsoft.com/office/drawing/2014/main" id="{AD33F61D-D55F-4D1C-9C6E-99A2F9CEC344}"/>
                </a:ext>
              </a:extLst>
            </p:cNvPr>
            <p:cNvSpPr/>
            <p:nvPr/>
          </p:nvSpPr>
          <p:spPr>
            <a:xfrm>
              <a:off x="3546447" y="3052578"/>
              <a:ext cx="4283545" cy="3323987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he-IL" sz="21000" b="1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David" panose="020E0502060401010101" pitchFamily="34" charset="-79"/>
                  <a:cs typeface="David" panose="020E0502060401010101" pitchFamily="34" charset="-79"/>
                </a:rPr>
                <a:t>קִיס</a:t>
              </a:r>
              <a:endParaRPr lang="he-IL" sz="21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2447704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מלבן מעוגל 9"/>
          <p:cNvSpPr/>
          <p:nvPr/>
        </p:nvSpPr>
        <p:spPr>
          <a:xfrm>
            <a:off x="7828671" y="1611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 dirty="0"/>
          </a:p>
        </p:txBody>
      </p:sp>
      <p:sp>
        <p:nvSpPr>
          <p:cNvPr id="11" name="מלבן מעוגל 10"/>
          <p:cNvSpPr/>
          <p:nvPr/>
        </p:nvSpPr>
        <p:spPr>
          <a:xfrm>
            <a:off x="7828671" y="33869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 dirty="0"/>
          </a:p>
        </p:txBody>
      </p:sp>
      <p:sp>
        <p:nvSpPr>
          <p:cNvPr id="12" name="מלבן מעוגל 11"/>
          <p:cNvSpPr/>
          <p:nvPr/>
        </p:nvSpPr>
        <p:spPr>
          <a:xfrm>
            <a:off x="3586871" y="1611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 dirty="0"/>
          </a:p>
        </p:txBody>
      </p:sp>
      <p:sp>
        <p:nvSpPr>
          <p:cNvPr id="15" name="מלבן 14"/>
          <p:cNvSpPr/>
          <p:nvPr/>
        </p:nvSpPr>
        <p:spPr>
          <a:xfrm>
            <a:off x="8072606" y="-953909"/>
            <a:ext cx="3858749" cy="440120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8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בָא</a:t>
            </a:r>
            <a:endParaRPr lang="he-IL" sz="28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6" name="מלבן 15"/>
          <p:cNvSpPr/>
          <p:nvPr/>
        </p:nvSpPr>
        <p:spPr>
          <a:xfrm>
            <a:off x="4586242" y="-1034645"/>
            <a:ext cx="2053767" cy="486287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1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צַ</a:t>
            </a:r>
            <a:endParaRPr lang="he-IL" sz="31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1" name="מלבן 20"/>
          <p:cNvSpPr/>
          <p:nvPr/>
        </p:nvSpPr>
        <p:spPr>
          <a:xfrm>
            <a:off x="7665322" y="2389189"/>
            <a:ext cx="4427815" cy="409342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6000" b="1" cap="none" spc="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עִיף</a:t>
            </a:r>
            <a:endParaRPr lang="he-IL" sz="26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grpSp>
        <p:nvGrpSpPr>
          <p:cNvPr id="2" name="קבוצה 1">
            <a:extLst>
              <a:ext uri="{FF2B5EF4-FFF2-40B4-BE49-F238E27FC236}">
                <a16:creationId xmlns:a16="http://schemas.microsoft.com/office/drawing/2014/main" id="{3CA2290B-F8F3-406E-990B-364745B2B874}"/>
              </a:ext>
            </a:extLst>
          </p:cNvPr>
          <p:cNvGrpSpPr/>
          <p:nvPr/>
        </p:nvGrpSpPr>
        <p:grpSpPr>
          <a:xfrm>
            <a:off x="3568697" y="1909320"/>
            <a:ext cx="4114800" cy="5016758"/>
            <a:chOff x="3586871" y="1909320"/>
            <a:chExt cx="4114800" cy="5016758"/>
          </a:xfrm>
        </p:grpSpPr>
        <p:sp>
          <p:nvSpPr>
            <p:cNvPr id="13" name="מלבן מעוגל 12"/>
            <p:cNvSpPr/>
            <p:nvPr/>
          </p:nvSpPr>
          <p:spPr>
            <a:xfrm>
              <a:off x="3586871" y="3386992"/>
              <a:ext cx="4114800" cy="3095625"/>
            </a:xfrm>
            <a:prstGeom prst="roundRect">
              <a:avLst/>
            </a:prstGeom>
            <a:blipFill>
              <a:blip r:embed="rId2"/>
              <a:tile tx="0" ty="0" sx="100000" sy="100000" flip="none" algn="tl"/>
            </a:blipFill>
            <a:ln w="57150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 rtl="1" eaLnBrk="1" hangingPunct="1">
                <a:defRPr/>
              </a:pPr>
              <a:endParaRPr lang="he-IL" dirty="0"/>
            </a:p>
          </p:txBody>
        </p:sp>
        <p:sp>
          <p:nvSpPr>
            <p:cNvPr id="22" name="מלבן 21"/>
            <p:cNvSpPr/>
            <p:nvPr/>
          </p:nvSpPr>
          <p:spPr>
            <a:xfrm>
              <a:off x="4620411" y="1909320"/>
              <a:ext cx="2114681" cy="5016758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he-IL" sz="32000" b="1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David" panose="020E0502060401010101" pitchFamily="34" charset="-79"/>
                  <a:cs typeface="David" panose="020E0502060401010101" pitchFamily="34" charset="-79"/>
                </a:rPr>
                <a:t>צָ</a:t>
              </a:r>
              <a:endParaRPr lang="he-IL" sz="29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endParaRPr>
            </a:p>
          </p:txBody>
        </p:sp>
      </p:grpSp>
      <p:grpSp>
        <p:nvGrpSpPr>
          <p:cNvPr id="18" name="קבוצה 17">
            <a:extLst>
              <a:ext uri="{FF2B5EF4-FFF2-40B4-BE49-F238E27FC236}">
                <a16:creationId xmlns:a16="http://schemas.microsoft.com/office/drawing/2014/main" id="{38931015-7685-4698-B1BC-B9FB41EEFB57}"/>
              </a:ext>
            </a:extLst>
          </p:cNvPr>
          <p:cNvGrpSpPr/>
          <p:nvPr/>
        </p:nvGrpSpPr>
        <p:grpSpPr>
          <a:xfrm rot="16200000">
            <a:off x="-652409" y="1011360"/>
            <a:ext cx="4114800" cy="4708981"/>
            <a:chOff x="3586871" y="2110357"/>
            <a:chExt cx="4114800" cy="4708981"/>
          </a:xfrm>
        </p:grpSpPr>
        <p:sp>
          <p:nvSpPr>
            <p:cNvPr id="23" name="מלבן מעוגל 12">
              <a:extLst>
                <a:ext uri="{FF2B5EF4-FFF2-40B4-BE49-F238E27FC236}">
                  <a16:creationId xmlns:a16="http://schemas.microsoft.com/office/drawing/2014/main" id="{6085E2BF-A563-45FD-95DF-40D70067922B}"/>
                </a:ext>
              </a:extLst>
            </p:cNvPr>
            <p:cNvSpPr/>
            <p:nvPr/>
          </p:nvSpPr>
          <p:spPr>
            <a:xfrm>
              <a:off x="3586871" y="3386992"/>
              <a:ext cx="4114800" cy="3095625"/>
            </a:xfrm>
            <a:prstGeom prst="roundRect">
              <a:avLst/>
            </a:prstGeom>
            <a:blipFill>
              <a:blip r:embed="rId2"/>
              <a:tile tx="0" ty="0" sx="100000" sy="100000" flip="none" algn="tl"/>
            </a:blipFill>
            <a:ln w="57150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 rtl="1" eaLnBrk="1" hangingPunct="1">
                <a:defRPr/>
              </a:pPr>
              <a:endParaRPr lang="he-IL" dirty="0"/>
            </a:p>
          </p:txBody>
        </p:sp>
        <p:sp>
          <p:nvSpPr>
            <p:cNvPr id="24" name="מלבן 23">
              <a:extLst>
                <a:ext uri="{FF2B5EF4-FFF2-40B4-BE49-F238E27FC236}">
                  <a16:creationId xmlns:a16="http://schemas.microsoft.com/office/drawing/2014/main" id="{AD33F61D-D55F-4D1C-9C6E-99A2F9CEC344}"/>
                </a:ext>
              </a:extLst>
            </p:cNvPr>
            <p:cNvSpPr/>
            <p:nvPr/>
          </p:nvSpPr>
          <p:spPr>
            <a:xfrm>
              <a:off x="3742149" y="2110357"/>
              <a:ext cx="3804247" cy="4708981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he-IL" sz="30000" b="1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David" panose="020E0502060401010101" pitchFamily="34" charset="-79"/>
                  <a:cs typeface="David" panose="020E0502060401010101" pitchFamily="34" charset="-79"/>
                </a:rPr>
                <a:t>בָּר</a:t>
              </a:r>
              <a:endParaRPr lang="he-IL" sz="30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7645063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מלבן מעוגל 9"/>
          <p:cNvSpPr/>
          <p:nvPr/>
        </p:nvSpPr>
        <p:spPr>
          <a:xfrm>
            <a:off x="7828671" y="1611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 dirty="0"/>
          </a:p>
        </p:txBody>
      </p:sp>
      <p:sp>
        <p:nvSpPr>
          <p:cNvPr id="11" name="מלבן מעוגל 10"/>
          <p:cNvSpPr/>
          <p:nvPr/>
        </p:nvSpPr>
        <p:spPr>
          <a:xfrm>
            <a:off x="7828671" y="33869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 dirty="0"/>
          </a:p>
        </p:txBody>
      </p:sp>
      <p:sp>
        <p:nvSpPr>
          <p:cNvPr id="12" name="מלבן מעוגל 11"/>
          <p:cNvSpPr/>
          <p:nvPr/>
        </p:nvSpPr>
        <p:spPr>
          <a:xfrm>
            <a:off x="3586871" y="1611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 dirty="0"/>
          </a:p>
        </p:txBody>
      </p:sp>
      <p:sp>
        <p:nvSpPr>
          <p:cNvPr id="15" name="מלבן 14"/>
          <p:cNvSpPr/>
          <p:nvPr/>
        </p:nvSpPr>
        <p:spPr>
          <a:xfrm>
            <a:off x="7906202" y="-972205"/>
            <a:ext cx="3959738" cy="440120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8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דָה</a:t>
            </a:r>
            <a:endParaRPr lang="he-IL" sz="28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6" name="מלבן 15"/>
          <p:cNvSpPr/>
          <p:nvPr/>
        </p:nvSpPr>
        <p:spPr>
          <a:xfrm>
            <a:off x="3629011" y="-1049150"/>
            <a:ext cx="4198585" cy="455509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9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סַרְ</a:t>
            </a:r>
            <a:endParaRPr lang="he-IL" sz="29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1" name="מלבן 20"/>
          <p:cNvSpPr/>
          <p:nvPr/>
        </p:nvSpPr>
        <p:spPr>
          <a:xfrm>
            <a:off x="8381218" y="1935200"/>
            <a:ext cx="3483647" cy="486287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1000" b="1" cap="none" spc="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פַּנ</a:t>
            </a:r>
            <a:r>
              <a:rPr lang="he-IL" sz="31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ְ</a:t>
            </a:r>
          </a:p>
        </p:txBody>
      </p:sp>
      <p:grpSp>
        <p:nvGrpSpPr>
          <p:cNvPr id="2" name="קבוצה 1">
            <a:extLst>
              <a:ext uri="{FF2B5EF4-FFF2-40B4-BE49-F238E27FC236}">
                <a16:creationId xmlns:a16="http://schemas.microsoft.com/office/drawing/2014/main" id="{3CA2290B-F8F3-406E-990B-364745B2B874}"/>
              </a:ext>
            </a:extLst>
          </p:cNvPr>
          <p:cNvGrpSpPr/>
          <p:nvPr/>
        </p:nvGrpSpPr>
        <p:grpSpPr>
          <a:xfrm>
            <a:off x="3568697" y="1909320"/>
            <a:ext cx="4114800" cy="5016758"/>
            <a:chOff x="3586871" y="1909320"/>
            <a:chExt cx="4114800" cy="5016758"/>
          </a:xfrm>
        </p:grpSpPr>
        <p:sp>
          <p:nvSpPr>
            <p:cNvPr id="13" name="מלבן מעוגל 12"/>
            <p:cNvSpPr/>
            <p:nvPr/>
          </p:nvSpPr>
          <p:spPr>
            <a:xfrm>
              <a:off x="3586871" y="3386992"/>
              <a:ext cx="4114800" cy="3095625"/>
            </a:xfrm>
            <a:prstGeom prst="roundRect">
              <a:avLst/>
            </a:prstGeom>
            <a:blipFill>
              <a:blip r:embed="rId2"/>
              <a:tile tx="0" ty="0" sx="100000" sy="100000" flip="none" algn="tl"/>
            </a:blipFill>
            <a:ln w="57150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 rtl="1" eaLnBrk="1" hangingPunct="1">
                <a:defRPr/>
              </a:pPr>
              <a:endParaRPr lang="he-IL" dirty="0"/>
            </a:p>
          </p:txBody>
        </p:sp>
        <p:sp>
          <p:nvSpPr>
            <p:cNvPr id="22" name="מלבן 21"/>
            <p:cNvSpPr/>
            <p:nvPr/>
          </p:nvSpPr>
          <p:spPr>
            <a:xfrm>
              <a:off x="4450493" y="1909320"/>
              <a:ext cx="2454518" cy="5016758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he-IL" sz="32000" b="1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David" panose="020E0502060401010101" pitchFamily="34" charset="-79"/>
                  <a:cs typeface="David" panose="020E0502060401010101" pitchFamily="34" charset="-79"/>
                </a:rPr>
                <a:t>חָ</a:t>
              </a:r>
              <a:endParaRPr lang="he-IL" sz="29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endParaRPr>
            </a:p>
          </p:txBody>
        </p:sp>
      </p:grpSp>
      <p:grpSp>
        <p:nvGrpSpPr>
          <p:cNvPr id="18" name="קבוצה 17">
            <a:extLst>
              <a:ext uri="{FF2B5EF4-FFF2-40B4-BE49-F238E27FC236}">
                <a16:creationId xmlns:a16="http://schemas.microsoft.com/office/drawing/2014/main" id="{38931015-7685-4698-B1BC-B9FB41EEFB57}"/>
              </a:ext>
            </a:extLst>
          </p:cNvPr>
          <p:cNvGrpSpPr/>
          <p:nvPr/>
        </p:nvGrpSpPr>
        <p:grpSpPr>
          <a:xfrm rot="16200000">
            <a:off x="-641804" y="1011360"/>
            <a:ext cx="4114800" cy="4708981"/>
            <a:chOff x="3586871" y="2120962"/>
            <a:chExt cx="4114800" cy="4708981"/>
          </a:xfrm>
        </p:grpSpPr>
        <p:sp>
          <p:nvSpPr>
            <p:cNvPr id="23" name="מלבן מעוגל 12">
              <a:extLst>
                <a:ext uri="{FF2B5EF4-FFF2-40B4-BE49-F238E27FC236}">
                  <a16:creationId xmlns:a16="http://schemas.microsoft.com/office/drawing/2014/main" id="{6085E2BF-A563-45FD-95DF-40D70067922B}"/>
                </a:ext>
              </a:extLst>
            </p:cNvPr>
            <p:cNvSpPr/>
            <p:nvPr/>
          </p:nvSpPr>
          <p:spPr>
            <a:xfrm>
              <a:off x="3586871" y="3386992"/>
              <a:ext cx="4114800" cy="3095625"/>
            </a:xfrm>
            <a:prstGeom prst="roundRect">
              <a:avLst/>
            </a:prstGeom>
            <a:blipFill>
              <a:blip r:embed="rId2"/>
              <a:tile tx="0" ty="0" sx="100000" sy="100000" flip="none" algn="tl"/>
            </a:blipFill>
            <a:ln w="57150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 rtl="1" eaLnBrk="1" hangingPunct="1">
                <a:defRPr/>
              </a:pPr>
              <a:endParaRPr lang="he-IL" dirty="0"/>
            </a:p>
          </p:txBody>
        </p:sp>
        <p:sp>
          <p:nvSpPr>
            <p:cNvPr id="24" name="מלבן 23">
              <a:extLst>
                <a:ext uri="{FF2B5EF4-FFF2-40B4-BE49-F238E27FC236}">
                  <a16:creationId xmlns:a16="http://schemas.microsoft.com/office/drawing/2014/main" id="{AD33F61D-D55F-4D1C-9C6E-99A2F9CEC344}"/>
                </a:ext>
              </a:extLst>
            </p:cNvPr>
            <p:cNvSpPr/>
            <p:nvPr/>
          </p:nvSpPr>
          <p:spPr>
            <a:xfrm>
              <a:off x="4015841" y="2120962"/>
              <a:ext cx="3591048" cy="4708981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he-IL" sz="30000" b="1" dirty="0" err="1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David" panose="020E0502060401010101" pitchFamily="34" charset="-79"/>
                  <a:cs typeface="David" panose="020E0502060401010101" pitchFamily="34" charset="-79"/>
                </a:rPr>
                <a:t>טָן</a:t>
              </a:r>
              <a:endParaRPr lang="he-IL" sz="30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2228839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מלבן מעוגל 9"/>
          <p:cNvSpPr/>
          <p:nvPr/>
        </p:nvSpPr>
        <p:spPr>
          <a:xfrm>
            <a:off x="7828671" y="1611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 dirty="0"/>
          </a:p>
        </p:txBody>
      </p:sp>
      <p:sp>
        <p:nvSpPr>
          <p:cNvPr id="11" name="מלבן מעוגל 10"/>
          <p:cNvSpPr/>
          <p:nvPr/>
        </p:nvSpPr>
        <p:spPr>
          <a:xfrm>
            <a:off x="7828671" y="33869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 dirty="0"/>
          </a:p>
        </p:txBody>
      </p:sp>
      <p:sp>
        <p:nvSpPr>
          <p:cNvPr id="12" name="מלבן מעוגל 11"/>
          <p:cNvSpPr/>
          <p:nvPr/>
        </p:nvSpPr>
        <p:spPr>
          <a:xfrm>
            <a:off x="3586871" y="1611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 dirty="0"/>
          </a:p>
        </p:txBody>
      </p:sp>
      <p:sp>
        <p:nvSpPr>
          <p:cNvPr id="15" name="מלבן 14"/>
          <p:cNvSpPr/>
          <p:nvPr/>
        </p:nvSpPr>
        <p:spPr>
          <a:xfrm>
            <a:off x="7865781" y="-338356"/>
            <a:ext cx="4176143" cy="393954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50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צִיל</a:t>
            </a:r>
            <a:endParaRPr lang="he-IL" sz="25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6" name="מלבן 15"/>
          <p:cNvSpPr/>
          <p:nvPr/>
        </p:nvSpPr>
        <p:spPr>
          <a:xfrm>
            <a:off x="4607644" y="-1049150"/>
            <a:ext cx="2241318" cy="455509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9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חָ</a:t>
            </a:r>
            <a:endParaRPr lang="he-IL" sz="29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1" name="מלבן 20"/>
          <p:cNvSpPr/>
          <p:nvPr/>
        </p:nvSpPr>
        <p:spPr>
          <a:xfrm>
            <a:off x="8302143" y="2140152"/>
            <a:ext cx="3167855" cy="455509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9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זַרְ</a:t>
            </a:r>
          </a:p>
        </p:txBody>
      </p:sp>
      <p:grpSp>
        <p:nvGrpSpPr>
          <p:cNvPr id="2" name="קבוצה 1">
            <a:extLst>
              <a:ext uri="{FF2B5EF4-FFF2-40B4-BE49-F238E27FC236}">
                <a16:creationId xmlns:a16="http://schemas.microsoft.com/office/drawing/2014/main" id="{3CA2290B-F8F3-406E-990B-364745B2B874}"/>
              </a:ext>
            </a:extLst>
          </p:cNvPr>
          <p:cNvGrpSpPr/>
          <p:nvPr/>
        </p:nvGrpSpPr>
        <p:grpSpPr>
          <a:xfrm>
            <a:off x="3346837" y="2327114"/>
            <a:ext cx="4477508" cy="4632037"/>
            <a:chOff x="3365011" y="2327114"/>
            <a:chExt cx="4477508" cy="4632037"/>
          </a:xfrm>
        </p:grpSpPr>
        <p:sp>
          <p:nvSpPr>
            <p:cNvPr id="13" name="מלבן מעוגל 12"/>
            <p:cNvSpPr/>
            <p:nvPr/>
          </p:nvSpPr>
          <p:spPr>
            <a:xfrm>
              <a:off x="3586871" y="3386992"/>
              <a:ext cx="4114800" cy="3095625"/>
            </a:xfrm>
            <a:prstGeom prst="roundRect">
              <a:avLst/>
            </a:prstGeom>
            <a:blipFill>
              <a:blip r:embed="rId2"/>
              <a:tile tx="0" ty="0" sx="100000" sy="100000" flip="none" algn="tl"/>
            </a:blipFill>
            <a:ln w="57150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 rtl="1" eaLnBrk="1" hangingPunct="1">
                <a:defRPr/>
              </a:pPr>
              <a:endParaRPr lang="he-IL" dirty="0"/>
            </a:p>
          </p:txBody>
        </p:sp>
        <p:sp>
          <p:nvSpPr>
            <p:cNvPr id="22" name="מלבן 21"/>
            <p:cNvSpPr/>
            <p:nvPr/>
          </p:nvSpPr>
          <p:spPr>
            <a:xfrm>
              <a:off x="3365011" y="2327114"/>
              <a:ext cx="4477508" cy="4632037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he-IL" sz="29500" b="1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David" panose="020E0502060401010101" pitchFamily="34" charset="-79"/>
                  <a:cs typeface="David" panose="020E0502060401010101" pitchFamily="34" charset="-79"/>
                </a:rPr>
                <a:t>זִיר</a:t>
              </a:r>
              <a:endParaRPr lang="he-IL" sz="295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endParaRPr>
            </a:p>
          </p:txBody>
        </p:sp>
      </p:grpSp>
      <p:grpSp>
        <p:nvGrpSpPr>
          <p:cNvPr id="18" name="קבוצה 17">
            <a:extLst>
              <a:ext uri="{FF2B5EF4-FFF2-40B4-BE49-F238E27FC236}">
                <a16:creationId xmlns:a16="http://schemas.microsoft.com/office/drawing/2014/main" id="{38931015-7685-4698-B1BC-B9FB41EEFB57}"/>
              </a:ext>
            </a:extLst>
          </p:cNvPr>
          <p:cNvGrpSpPr/>
          <p:nvPr/>
        </p:nvGrpSpPr>
        <p:grpSpPr>
          <a:xfrm rot="16200000">
            <a:off x="-490657" y="1509834"/>
            <a:ext cx="4146035" cy="3680799"/>
            <a:chOff x="3586871" y="2801818"/>
            <a:chExt cx="4146035" cy="3680799"/>
          </a:xfrm>
        </p:grpSpPr>
        <p:sp>
          <p:nvSpPr>
            <p:cNvPr id="23" name="מלבן מעוגל 12">
              <a:extLst>
                <a:ext uri="{FF2B5EF4-FFF2-40B4-BE49-F238E27FC236}">
                  <a16:creationId xmlns:a16="http://schemas.microsoft.com/office/drawing/2014/main" id="{6085E2BF-A563-45FD-95DF-40D70067922B}"/>
                </a:ext>
              </a:extLst>
            </p:cNvPr>
            <p:cNvSpPr/>
            <p:nvPr/>
          </p:nvSpPr>
          <p:spPr>
            <a:xfrm>
              <a:off x="3586871" y="3386992"/>
              <a:ext cx="4114800" cy="3095625"/>
            </a:xfrm>
            <a:prstGeom prst="roundRect">
              <a:avLst/>
            </a:prstGeom>
            <a:blipFill>
              <a:blip r:embed="rId2"/>
              <a:tile tx="0" ty="0" sx="100000" sy="100000" flip="none" algn="tl"/>
            </a:blipFill>
            <a:ln w="57150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 rtl="1" eaLnBrk="1" hangingPunct="1">
                <a:defRPr/>
              </a:pPr>
              <a:endParaRPr lang="he-IL" dirty="0"/>
            </a:p>
          </p:txBody>
        </p:sp>
        <p:sp>
          <p:nvSpPr>
            <p:cNvPr id="24" name="מלבן 23">
              <a:extLst>
                <a:ext uri="{FF2B5EF4-FFF2-40B4-BE49-F238E27FC236}">
                  <a16:creationId xmlns:a16="http://schemas.microsoft.com/office/drawing/2014/main" id="{AD33F61D-D55F-4D1C-9C6E-99A2F9CEC344}"/>
                </a:ext>
              </a:extLst>
            </p:cNvPr>
            <p:cNvSpPr/>
            <p:nvPr/>
          </p:nvSpPr>
          <p:spPr>
            <a:xfrm>
              <a:off x="3644927" y="2801818"/>
              <a:ext cx="4087979" cy="3477875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he-IL" sz="22000" b="1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David" panose="020E0502060401010101" pitchFamily="34" charset="-79"/>
                  <a:cs typeface="David" panose="020E0502060401010101" pitchFamily="34" charset="-79"/>
                </a:rPr>
                <a:t>בִית</a:t>
              </a:r>
              <a:endParaRPr lang="he-IL" sz="22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8333103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מלבן מעוגל 9"/>
          <p:cNvSpPr/>
          <p:nvPr/>
        </p:nvSpPr>
        <p:spPr>
          <a:xfrm>
            <a:off x="7828671" y="1611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/>
          </a:p>
        </p:txBody>
      </p:sp>
      <p:sp>
        <p:nvSpPr>
          <p:cNvPr id="11" name="מלבן מעוגל 10"/>
          <p:cNvSpPr/>
          <p:nvPr/>
        </p:nvSpPr>
        <p:spPr>
          <a:xfrm>
            <a:off x="7828671" y="33869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/>
          </a:p>
        </p:txBody>
      </p:sp>
      <p:sp>
        <p:nvSpPr>
          <p:cNvPr id="12" name="מלבן מעוגל 11"/>
          <p:cNvSpPr/>
          <p:nvPr/>
        </p:nvSpPr>
        <p:spPr>
          <a:xfrm>
            <a:off x="3586871" y="1611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/>
          </a:p>
        </p:txBody>
      </p:sp>
      <p:sp>
        <p:nvSpPr>
          <p:cNvPr id="13" name="מלבן מעוגל 12"/>
          <p:cNvSpPr/>
          <p:nvPr/>
        </p:nvSpPr>
        <p:spPr>
          <a:xfrm>
            <a:off x="3586871" y="33869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/>
          </a:p>
        </p:txBody>
      </p:sp>
      <p:sp>
        <p:nvSpPr>
          <p:cNvPr id="15" name="מלבן 14"/>
          <p:cNvSpPr/>
          <p:nvPr/>
        </p:nvSpPr>
        <p:spPr>
          <a:xfrm>
            <a:off x="7838875" y="-1095315"/>
            <a:ext cx="4094391" cy="455509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9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רָה</a:t>
            </a:r>
          </a:p>
        </p:txBody>
      </p:sp>
      <p:sp>
        <p:nvSpPr>
          <p:cNvPr id="16" name="מלבן 15"/>
          <p:cNvSpPr/>
          <p:nvPr/>
        </p:nvSpPr>
        <p:spPr>
          <a:xfrm>
            <a:off x="4707742" y="-1095315"/>
            <a:ext cx="1920719" cy="452431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88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רָ</a:t>
            </a:r>
          </a:p>
        </p:txBody>
      </p:sp>
      <p:sp>
        <p:nvSpPr>
          <p:cNvPr id="19" name="מלבן מעוגל 18"/>
          <p:cNvSpPr/>
          <p:nvPr/>
        </p:nvSpPr>
        <p:spPr>
          <a:xfrm>
            <a:off x="434940" y="175217"/>
            <a:ext cx="2818800" cy="3081600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0" name="מלבן מעוגל 19"/>
          <p:cNvSpPr/>
          <p:nvPr/>
        </p:nvSpPr>
        <p:spPr>
          <a:xfrm>
            <a:off x="434940" y="3386992"/>
            <a:ext cx="2818800" cy="3081600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1" name="מלבן 20"/>
          <p:cNvSpPr/>
          <p:nvPr/>
        </p:nvSpPr>
        <p:spPr>
          <a:xfrm>
            <a:off x="8751842" y="2112315"/>
            <a:ext cx="2420856" cy="470898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0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הָ</a:t>
            </a:r>
          </a:p>
        </p:txBody>
      </p:sp>
      <p:sp>
        <p:nvSpPr>
          <p:cNvPr id="22" name="מלבן 21"/>
          <p:cNvSpPr/>
          <p:nvPr/>
        </p:nvSpPr>
        <p:spPr>
          <a:xfrm>
            <a:off x="4459255" y="2573301"/>
            <a:ext cx="2526654" cy="470898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0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יוּ</a:t>
            </a:r>
            <a:endParaRPr lang="he-IL" sz="30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4" name="מלבן 13"/>
          <p:cNvSpPr/>
          <p:nvPr/>
        </p:nvSpPr>
        <p:spPr>
          <a:xfrm>
            <a:off x="282854" y="45042"/>
            <a:ext cx="3122971" cy="286232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18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זִים</a:t>
            </a:r>
            <a:endParaRPr lang="he-IL" sz="18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7" name="מלבן 16"/>
          <p:cNvSpPr/>
          <p:nvPr/>
        </p:nvSpPr>
        <p:spPr>
          <a:xfrm>
            <a:off x="1161038" y="2163858"/>
            <a:ext cx="1476686" cy="440120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8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גְ</a:t>
            </a:r>
          </a:p>
        </p:txBody>
      </p:sp>
    </p:spTree>
    <p:extLst>
      <p:ext uri="{BB962C8B-B14F-4D97-AF65-F5344CB8AC3E}">
        <p14:creationId xmlns:p14="http://schemas.microsoft.com/office/powerpoint/2010/main" val="116525649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מלבן מעוגל 9"/>
          <p:cNvSpPr/>
          <p:nvPr/>
        </p:nvSpPr>
        <p:spPr>
          <a:xfrm>
            <a:off x="7828671" y="130815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/>
          </a:p>
        </p:txBody>
      </p:sp>
      <p:sp>
        <p:nvSpPr>
          <p:cNvPr id="11" name="מלבן מעוגל 10"/>
          <p:cNvSpPr/>
          <p:nvPr/>
        </p:nvSpPr>
        <p:spPr>
          <a:xfrm>
            <a:off x="7828671" y="33869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/>
          </a:p>
        </p:txBody>
      </p:sp>
      <p:sp>
        <p:nvSpPr>
          <p:cNvPr id="12" name="מלבן מעוגל 11"/>
          <p:cNvSpPr/>
          <p:nvPr/>
        </p:nvSpPr>
        <p:spPr>
          <a:xfrm>
            <a:off x="3586871" y="1611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/>
          </a:p>
        </p:txBody>
      </p:sp>
      <p:sp>
        <p:nvSpPr>
          <p:cNvPr id="13" name="מלבן מעוגל 12"/>
          <p:cNvSpPr/>
          <p:nvPr/>
        </p:nvSpPr>
        <p:spPr>
          <a:xfrm>
            <a:off x="3586871" y="33869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/>
          </a:p>
        </p:txBody>
      </p:sp>
      <p:sp>
        <p:nvSpPr>
          <p:cNvPr id="15" name="מלבן 14"/>
          <p:cNvSpPr/>
          <p:nvPr/>
        </p:nvSpPr>
        <p:spPr>
          <a:xfrm>
            <a:off x="8431528" y="-466339"/>
            <a:ext cx="3195106" cy="417037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65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טוֹ</a:t>
            </a:r>
            <a:endParaRPr lang="he-IL" sz="265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6" name="מלבן 15"/>
          <p:cNvSpPr/>
          <p:nvPr/>
        </p:nvSpPr>
        <p:spPr>
          <a:xfrm>
            <a:off x="3302589" y="-466339"/>
            <a:ext cx="4528804" cy="378565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4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בִים</a:t>
            </a:r>
            <a:endParaRPr lang="he-IL" sz="24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9" name="מלבן מעוגל 18"/>
          <p:cNvSpPr/>
          <p:nvPr/>
        </p:nvSpPr>
        <p:spPr>
          <a:xfrm>
            <a:off x="434940" y="175217"/>
            <a:ext cx="2818800" cy="3081600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0" name="מלבן מעוגל 19"/>
          <p:cNvSpPr/>
          <p:nvPr/>
        </p:nvSpPr>
        <p:spPr>
          <a:xfrm>
            <a:off x="434940" y="3386992"/>
            <a:ext cx="2818800" cy="3081600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1" name="מלבן 20"/>
          <p:cNvSpPr/>
          <p:nvPr/>
        </p:nvSpPr>
        <p:spPr>
          <a:xfrm>
            <a:off x="8949756" y="2241964"/>
            <a:ext cx="1872628" cy="440120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8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עָ</a:t>
            </a:r>
            <a:endParaRPr lang="he-IL" sz="28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2" name="מלבן 21"/>
          <p:cNvSpPr/>
          <p:nvPr/>
        </p:nvSpPr>
        <p:spPr>
          <a:xfrm>
            <a:off x="3399251" y="2549741"/>
            <a:ext cx="4429418" cy="409342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6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שָׂה</a:t>
            </a:r>
            <a:endParaRPr lang="he-IL" sz="26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4" name="מלבן 13"/>
          <p:cNvSpPr/>
          <p:nvPr/>
        </p:nvSpPr>
        <p:spPr>
          <a:xfrm>
            <a:off x="729385" y="-697172"/>
            <a:ext cx="2271776" cy="440120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8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הַ</a:t>
            </a:r>
            <a:endParaRPr lang="he-IL" sz="28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7" name="מלבן 16"/>
          <p:cNvSpPr/>
          <p:nvPr/>
        </p:nvSpPr>
        <p:spPr>
          <a:xfrm>
            <a:off x="483231" y="3070992"/>
            <a:ext cx="2717412" cy="332398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1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צָב</a:t>
            </a:r>
            <a:endParaRPr lang="he-IL" sz="21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971991156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מלבן מעוגל 9"/>
          <p:cNvSpPr/>
          <p:nvPr/>
        </p:nvSpPr>
        <p:spPr>
          <a:xfrm>
            <a:off x="7828671" y="1611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/>
          </a:p>
        </p:txBody>
      </p:sp>
      <p:sp>
        <p:nvSpPr>
          <p:cNvPr id="11" name="מלבן מעוגל 10"/>
          <p:cNvSpPr/>
          <p:nvPr/>
        </p:nvSpPr>
        <p:spPr>
          <a:xfrm>
            <a:off x="7828671" y="33869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/>
          </a:p>
        </p:txBody>
      </p:sp>
      <p:sp>
        <p:nvSpPr>
          <p:cNvPr id="12" name="מלבן מעוגל 11"/>
          <p:cNvSpPr/>
          <p:nvPr/>
        </p:nvSpPr>
        <p:spPr>
          <a:xfrm>
            <a:off x="3586871" y="1611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/>
          </a:p>
        </p:txBody>
      </p:sp>
      <p:sp>
        <p:nvSpPr>
          <p:cNvPr id="13" name="מלבן מעוגל 12"/>
          <p:cNvSpPr/>
          <p:nvPr/>
        </p:nvSpPr>
        <p:spPr>
          <a:xfrm>
            <a:off x="3586871" y="33869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/>
          </a:p>
        </p:txBody>
      </p:sp>
      <p:sp>
        <p:nvSpPr>
          <p:cNvPr id="15" name="מלבן 14"/>
          <p:cNvSpPr/>
          <p:nvPr/>
        </p:nvSpPr>
        <p:spPr>
          <a:xfrm>
            <a:off x="8582140" y="-776919"/>
            <a:ext cx="2331087" cy="452431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8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הַ</a:t>
            </a:r>
            <a:endParaRPr lang="he-IL" sz="288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6" name="מלבן 15"/>
          <p:cNvSpPr/>
          <p:nvPr/>
        </p:nvSpPr>
        <p:spPr>
          <a:xfrm>
            <a:off x="3522684" y="-499921"/>
            <a:ext cx="4305986" cy="424731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7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כּוֹל</a:t>
            </a:r>
            <a:endParaRPr lang="he-IL" sz="27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9" name="מלבן מעוגל 18"/>
          <p:cNvSpPr/>
          <p:nvPr/>
        </p:nvSpPr>
        <p:spPr>
          <a:xfrm>
            <a:off x="434940" y="175217"/>
            <a:ext cx="2818800" cy="3081600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0" name="מלבן מעוגל 19"/>
          <p:cNvSpPr/>
          <p:nvPr/>
        </p:nvSpPr>
        <p:spPr>
          <a:xfrm>
            <a:off x="434940" y="3386992"/>
            <a:ext cx="2818800" cy="3081600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1" name="מלבן 20"/>
          <p:cNvSpPr/>
          <p:nvPr/>
        </p:nvSpPr>
        <p:spPr>
          <a:xfrm>
            <a:off x="8925546" y="2048071"/>
            <a:ext cx="2114681" cy="501675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1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עָ</a:t>
            </a:r>
            <a:endParaRPr lang="he-IL" sz="31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2" name="מלבן 21"/>
          <p:cNvSpPr/>
          <p:nvPr/>
        </p:nvSpPr>
        <p:spPr>
          <a:xfrm>
            <a:off x="3739546" y="2496357"/>
            <a:ext cx="4036682" cy="486287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10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שׂו</a:t>
            </a:r>
            <a:r>
              <a:rPr lang="he-IL" sz="31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ּ</a:t>
            </a:r>
            <a:endParaRPr lang="he-IL" sz="31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4" name="מלבן 13"/>
          <p:cNvSpPr/>
          <p:nvPr/>
        </p:nvSpPr>
        <p:spPr>
          <a:xfrm>
            <a:off x="855562" y="-984553"/>
            <a:ext cx="2170787" cy="440120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8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חֲ</a:t>
            </a:r>
            <a:endParaRPr lang="he-IL" sz="28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7" name="מלבן 16"/>
          <p:cNvSpPr/>
          <p:nvPr/>
        </p:nvSpPr>
        <p:spPr>
          <a:xfrm>
            <a:off x="980195" y="2281578"/>
            <a:ext cx="1872629" cy="440120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8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בֵ</a:t>
            </a:r>
          </a:p>
        </p:txBody>
      </p:sp>
    </p:spTree>
    <p:extLst>
      <p:ext uri="{BB962C8B-B14F-4D97-AF65-F5344CB8AC3E}">
        <p14:creationId xmlns:p14="http://schemas.microsoft.com/office/powerpoint/2010/main" val="279437070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מלבן מעוגל 9"/>
          <p:cNvSpPr/>
          <p:nvPr/>
        </p:nvSpPr>
        <p:spPr>
          <a:xfrm>
            <a:off x="7828671" y="1611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/>
          </a:p>
        </p:txBody>
      </p:sp>
      <p:sp>
        <p:nvSpPr>
          <p:cNvPr id="11" name="מלבן מעוגל 10"/>
          <p:cNvSpPr/>
          <p:nvPr/>
        </p:nvSpPr>
        <p:spPr>
          <a:xfrm>
            <a:off x="7828671" y="3445220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/>
          </a:p>
        </p:txBody>
      </p:sp>
      <p:sp>
        <p:nvSpPr>
          <p:cNvPr id="12" name="מלבן מעוגל 11"/>
          <p:cNvSpPr/>
          <p:nvPr/>
        </p:nvSpPr>
        <p:spPr>
          <a:xfrm>
            <a:off x="3586871" y="1611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/>
          </a:p>
        </p:txBody>
      </p:sp>
      <p:sp>
        <p:nvSpPr>
          <p:cNvPr id="13" name="מלבן מעוגל 12"/>
          <p:cNvSpPr/>
          <p:nvPr/>
        </p:nvSpPr>
        <p:spPr>
          <a:xfrm>
            <a:off x="3586871" y="33869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/>
          </a:p>
        </p:txBody>
      </p:sp>
      <p:sp>
        <p:nvSpPr>
          <p:cNvPr id="15" name="מלבן 14"/>
          <p:cNvSpPr/>
          <p:nvPr/>
        </p:nvSpPr>
        <p:spPr>
          <a:xfrm>
            <a:off x="8770278" y="-1302234"/>
            <a:ext cx="2383986" cy="486287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1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אֲ</a:t>
            </a:r>
            <a:endParaRPr lang="he-IL" sz="31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6" name="מלבן 15"/>
          <p:cNvSpPr/>
          <p:nvPr/>
        </p:nvSpPr>
        <p:spPr>
          <a:xfrm>
            <a:off x="4130313" y="-512884"/>
            <a:ext cx="3347390" cy="424731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6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בָל</a:t>
            </a:r>
            <a:endParaRPr lang="he-IL" sz="26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9" name="מלבן מעוגל 18"/>
          <p:cNvSpPr/>
          <p:nvPr/>
        </p:nvSpPr>
        <p:spPr>
          <a:xfrm>
            <a:off x="434940" y="175217"/>
            <a:ext cx="2818800" cy="3081600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0" name="מלבן מעוגל 19"/>
          <p:cNvSpPr/>
          <p:nvPr/>
        </p:nvSpPr>
        <p:spPr>
          <a:xfrm>
            <a:off x="434940" y="3386992"/>
            <a:ext cx="2818800" cy="3081600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1" name="מלבן 20"/>
          <p:cNvSpPr/>
          <p:nvPr/>
        </p:nvSpPr>
        <p:spPr>
          <a:xfrm>
            <a:off x="8675643" y="2149019"/>
            <a:ext cx="2420856" cy="470898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0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תָ</a:t>
            </a:r>
            <a:endParaRPr lang="he-IL" sz="30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2" name="מלבן 21"/>
          <p:cNvSpPr/>
          <p:nvPr/>
        </p:nvSpPr>
        <p:spPr>
          <a:xfrm>
            <a:off x="3384827" y="2696965"/>
            <a:ext cx="4443844" cy="378565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4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מִיד</a:t>
            </a:r>
            <a:endParaRPr lang="he-IL" sz="24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4" name="מלבן 13"/>
          <p:cNvSpPr/>
          <p:nvPr/>
        </p:nvSpPr>
        <p:spPr>
          <a:xfrm>
            <a:off x="213926" y="256558"/>
            <a:ext cx="3260828" cy="270843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167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רִים</a:t>
            </a:r>
            <a:endParaRPr lang="he-IL" sz="167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7" name="מלבן 16"/>
          <p:cNvSpPr/>
          <p:nvPr/>
        </p:nvSpPr>
        <p:spPr>
          <a:xfrm>
            <a:off x="933742" y="2632930"/>
            <a:ext cx="1774845" cy="440120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8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לַ</a:t>
            </a:r>
          </a:p>
        </p:txBody>
      </p:sp>
    </p:spTree>
    <p:extLst>
      <p:ext uri="{BB962C8B-B14F-4D97-AF65-F5344CB8AC3E}">
        <p14:creationId xmlns:p14="http://schemas.microsoft.com/office/powerpoint/2010/main" val="535621188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מלבן מעוגל 9"/>
          <p:cNvSpPr/>
          <p:nvPr/>
        </p:nvSpPr>
        <p:spPr>
          <a:xfrm>
            <a:off x="7828671" y="1611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/>
          </a:p>
        </p:txBody>
      </p:sp>
      <p:sp>
        <p:nvSpPr>
          <p:cNvPr id="11" name="מלבן מעוגל 10"/>
          <p:cNvSpPr/>
          <p:nvPr/>
        </p:nvSpPr>
        <p:spPr>
          <a:xfrm>
            <a:off x="7828671" y="33869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 dirty="0"/>
          </a:p>
        </p:txBody>
      </p:sp>
      <p:sp>
        <p:nvSpPr>
          <p:cNvPr id="12" name="מלבן מעוגל 11"/>
          <p:cNvSpPr/>
          <p:nvPr/>
        </p:nvSpPr>
        <p:spPr>
          <a:xfrm>
            <a:off x="3586871" y="1611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/>
          </a:p>
        </p:txBody>
      </p:sp>
      <p:sp>
        <p:nvSpPr>
          <p:cNvPr id="13" name="מלבן מעוגל 12"/>
          <p:cNvSpPr/>
          <p:nvPr/>
        </p:nvSpPr>
        <p:spPr>
          <a:xfrm>
            <a:off x="3586871" y="33869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/>
          </a:p>
        </p:txBody>
      </p:sp>
      <p:sp>
        <p:nvSpPr>
          <p:cNvPr id="15" name="מלבן 14"/>
          <p:cNvSpPr/>
          <p:nvPr/>
        </p:nvSpPr>
        <p:spPr>
          <a:xfrm>
            <a:off x="8130622" y="-838102"/>
            <a:ext cx="3510898" cy="46012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93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חִי</a:t>
            </a:r>
            <a:endParaRPr lang="he-IL" sz="293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6" name="מלבן 15"/>
          <p:cNvSpPr/>
          <p:nvPr/>
        </p:nvSpPr>
        <p:spPr>
          <a:xfrm>
            <a:off x="4108575" y="-838102"/>
            <a:ext cx="3058851" cy="470898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0000" b="1" cap="none" spc="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כּו</a:t>
            </a:r>
            <a:r>
              <a:rPr lang="he-IL" sz="30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ּ</a:t>
            </a:r>
          </a:p>
        </p:txBody>
      </p:sp>
      <p:sp>
        <p:nvSpPr>
          <p:cNvPr id="19" name="מלבן מעוגל 18"/>
          <p:cNvSpPr/>
          <p:nvPr/>
        </p:nvSpPr>
        <p:spPr>
          <a:xfrm>
            <a:off x="434940" y="175217"/>
            <a:ext cx="2818800" cy="3081600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0" name="מלבן מעוגל 19"/>
          <p:cNvSpPr/>
          <p:nvPr/>
        </p:nvSpPr>
        <p:spPr>
          <a:xfrm>
            <a:off x="434940" y="3386992"/>
            <a:ext cx="2818800" cy="3081600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1" name="מלבן 20"/>
          <p:cNvSpPr/>
          <p:nvPr/>
        </p:nvSpPr>
        <p:spPr>
          <a:xfrm>
            <a:off x="9026701" y="2717313"/>
            <a:ext cx="1718740" cy="424731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7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לַ</a:t>
            </a:r>
            <a:endParaRPr lang="he-IL" sz="27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2" name="מלבן 21"/>
          <p:cNvSpPr/>
          <p:nvPr/>
        </p:nvSpPr>
        <p:spPr>
          <a:xfrm>
            <a:off x="3977930" y="2520663"/>
            <a:ext cx="3320140" cy="409342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6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צָב</a:t>
            </a:r>
            <a:endParaRPr lang="he-IL" sz="26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4" name="מלבן 13"/>
          <p:cNvSpPr/>
          <p:nvPr/>
        </p:nvSpPr>
        <p:spPr>
          <a:xfrm>
            <a:off x="584419" y="-665479"/>
            <a:ext cx="2669321" cy="440120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7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שָׁ</a:t>
            </a:r>
            <a:endParaRPr lang="he-IL" sz="27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7" name="מלבן 16"/>
          <p:cNvSpPr/>
          <p:nvPr/>
        </p:nvSpPr>
        <p:spPr>
          <a:xfrm>
            <a:off x="841839" y="2394340"/>
            <a:ext cx="2271776" cy="440120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8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מַ</a:t>
            </a:r>
            <a:endParaRPr lang="he-IL" sz="28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038913615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מלבן מעוגל 9"/>
          <p:cNvSpPr/>
          <p:nvPr/>
        </p:nvSpPr>
        <p:spPr>
          <a:xfrm>
            <a:off x="7828671" y="1611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/>
          </a:p>
        </p:txBody>
      </p:sp>
      <p:sp>
        <p:nvSpPr>
          <p:cNvPr id="11" name="מלבן מעוגל 10"/>
          <p:cNvSpPr/>
          <p:nvPr/>
        </p:nvSpPr>
        <p:spPr>
          <a:xfrm>
            <a:off x="7828671" y="33869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/>
          </a:p>
        </p:txBody>
      </p:sp>
      <p:sp>
        <p:nvSpPr>
          <p:cNvPr id="12" name="מלבן מעוגל 11"/>
          <p:cNvSpPr/>
          <p:nvPr/>
        </p:nvSpPr>
        <p:spPr>
          <a:xfrm>
            <a:off x="3586871" y="1611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/>
          </a:p>
        </p:txBody>
      </p:sp>
      <p:sp>
        <p:nvSpPr>
          <p:cNvPr id="13" name="מלבן מעוגל 12"/>
          <p:cNvSpPr/>
          <p:nvPr/>
        </p:nvSpPr>
        <p:spPr>
          <a:xfrm>
            <a:off x="3586871" y="33869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/>
          </a:p>
        </p:txBody>
      </p:sp>
      <p:sp>
        <p:nvSpPr>
          <p:cNvPr id="15" name="מלבן 14"/>
          <p:cNvSpPr/>
          <p:nvPr/>
        </p:nvSpPr>
        <p:spPr>
          <a:xfrm>
            <a:off x="9099694" y="-972205"/>
            <a:ext cx="1872629" cy="440120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8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עָ</a:t>
            </a:r>
          </a:p>
        </p:txBody>
      </p:sp>
      <p:sp>
        <p:nvSpPr>
          <p:cNvPr id="16" name="מלבן 15"/>
          <p:cNvSpPr/>
          <p:nvPr/>
        </p:nvSpPr>
        <p:spPr>
          <a:xfrm>
            <a:off x="4084447" y="-890395"/>
            <a:ext cx="3265638" cy="486287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1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פוּ</a:t>
            </a:r>
          </a:p>
        </p:txBody>
      </p:sp>
      <p:sp>
        <p:nvSpPr>
          <p:cNvPr id="19" name="מלבן מעוגל 18"/>
          <p:cNvSpPr/>
          <p:nvPr/>
        </p:nvSpPr>
        <p:spPr>
          <a:xfrm>
            <a:off x="434940" y="175217"/>
            <a:ext cx="2818800" cy="3081600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0" name="מלבן מעוגל 19"/>
          <p:cNvSpPr/>
          <p:nvPr/>
        </p:nvSpPr>
        <p:spPr>
          <a:xfrm>
            <a:off x="434940" y="3386992"/>
            <a:ext cx="2818800" cy="3081600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1" name="מלבן 20"/>
          <p:cNvSpPr/>
          <p:nvPr/>
        </p:nvSpPr>
        <p:spPr>
          <a:xfrm>
            <a:off x="9125705" y="2361794"/>
            <a:ext cx="1973618" cy="440120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8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פַּ</a:t>
            </a:r>
            <a:endParaRPr lang="he-IL" sz="28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2" name="מלבן 21"/>
          <p:cNvSpPr/>
          <p:nvPr/>
        </p:nvSpPr>
        <p:spPr>
          <a:xfrm>
            <a:off x="3683638" y="2610683"/>
            <a:ext cx="3921266" cy="424731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7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עַם</a:t>
            </a:r>
            <a:endParaRPr lang="he-IL" sz="27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4" name="מלבן 13"/>
          <p:cNvSpPr/>
          <p:nvPr/>
        </p:nvSpPr>
        <p:spPr>
          <a:xfrm>
            <a:off x="218315" y="-488138"/>
            <a:ext cx="3140603" cy="38625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45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יִם</a:t>
            </a:r>
          </a:p>
        </p:txBody>
      </p:sp>
      <p:sp>
        <p:nvSpPr>
          <p:cNvPr id="17" name="מלבן 16"/>
          <p:cNvSpPr/>
          <p:nvPr/>
        </p:nvSpPr>
        <p:spPr>
          <a:xfrm>
            <a:off x="687612" y="2696965"/>
            <a:ext cx="2313455" cy="378565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4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שֶׁ</a:t>
            </a:r>
            <a:endParaRPr lang="he-IL" sz="24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3550848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מלבן מעוגל 9"/>
          <p:cNvSpPr/>
          <p:nvPr/>
        </p:nvSpPr>
        <p:spPr>
          <a:xfrm>
            <a:off x="7828671" y="1611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 dirty="0"/>
          </a:p>
        </p:txBody>
      </p:sp>
      <p:sp>
        <p:nvSpPr>
          <p:cNvPr id="11" name="מלבן מעוגל 10"/>
          <p:cNvSpPr/>
          <p:nvPr/>
        </p:nvSpPr>
        <p:spPr>
          <a:xfrm>
            <a:off x="7828671" y="33869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 dirty="0"/>
          </a:p>
        </p:txBody>
      </p:sp>
      <p:sp>
        <p:nvSpPr>
          <p:cNvPr id="12" name="מלבן מעוגל 11"/>
          <p:cNvSpPr/>
          <p:nvPr/>
        </p:nvSpPr>
        <p:spPr>
          <a:xfrm>
            <a:off x="3586871" y="1611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 dirty="0"/>
          </a:p>
        </p:txBody>
      </p:sp>
      <p:sp>
        <p:nvSpPr>
          <p:cNvPr id="15" name="מלבן 14"/>
          <p:cNvSpPr/>
          <p:nvPr/>
        </p:nvSpPr>
        <p:spPr>
          <a:xfrm>
            <a:off x="7777769" y="-1168102"/>
            <a:ext cx="4230645" cy="470898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0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בָה</a:t>
            </a:r>
          </a:p>
        </p:txBody>
      </p:sp>
      <p:sp>
        <p:nvSpPr>
          <p:cNvPr id="16" name="מלבן 15"/>
          <p:cNvSpPr/>
          <p:nvPr/>
        </p:nvSpPr>
        <p:spPr>
          <a:xfrm>
            <a:off x="4693764" y="-1014213"/>
            <a:ext cx="1872628" cy="440120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8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דְ</a:t>
            </a:r>
          </a:p>
        </p:txBody>
      </p:sp>
      <p:sp>
        <p:nvSpPr>
          <p:cNvPr id="21" name="מלבן 20"/>
          <p:cNvSpPr/>
          <p:nvPr/>
        </p:nvSpPr>
        <p:spPr>
          <a:xfrm>
            <a:off x="8124408" y="2350397"/>
            <a:ext cx="3728906" cy="424731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7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אִבְּ</a:t>
            </a:r>
          </a:p>
        </p:txBody>
      </p:sp>
      <p:grpSp>
        <p:nvGrpSpPr>
          <p:cNvPr id="2" name="קבוצה 1">
            <a:extLst>
              <a:ext uri="{FF2B5EF4-FFF2-40B4-BE49-F238E27FC236}">
                <a16:creationId xmlns:a16="http://schemas.microsoft.com/office/drawing/2014/main" id="{3CA2290B-F8F3-406E-990B-364745B2B874}"/>
              </a:ext>
            </a:extLst>
          </p:cNvPr>
          <p:cNvGrpSpPr/>
          <p:nvPr/>
        </p:nvGrpSpPr>
        <p:grpSpPr>
          <a:xfrm>
            <a:off x="3599631" y="2438738"/>
            <a:ext cx="4114800" cy="4247317"/>
            <a:chOff x="3586871" y="2411981"/>
            <a:chExt cx="4114800" cy="4247317"/>
          </a:xfrm>
        </p:grpSpPr>
        <p:sp>
          <p:nvSpPr>
            <p:cNvPr id="13" name="מלבן מעוגל 12"/>
            <p:cNvSpPr/>
            <p:nvPr/>
          </p:nvSpPr>
          <p:spPr>
            <a:xfrm>
              <a:off x="3586871" y="3386992"/>
              <a:ext cx="4114800" cy="3095625"/>
            </a:xfrm>
            <a:prstGeom prst="roundRect">
              <a:avLst/>
            </a:prstGeom>
            <a:blipFill>
              <a:blip r:embed="rId2"/>
              <a:tile tx="0" ty="0" sx="100000" sy="100000" flip="none" algn="tl"/>
            </a:blipFill>
            <a:ln w="57150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 rtl="1" eaLnBrk="1" hangingPunct="1">
                <a:defRPr/>
              </a:pPr>
              <a:endParaRPr lang="he-IL" dirty="0"/>
            </a:p>
          </p:txBody>
        </p:sp>
        <p:sp>
          <p:nvSpPr>
            <p:cNvPr id="22" name="מלבן 21"/>
            <p:cNvSpPr/>
            <p:nvPr/>
          </p:nvSpPr>
          <p:spPr>
            <a:xfrm>
              <a:off x="3650430" y="2411981"/>
              <a:ext cx="3825086" cy="4247317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he-IL" sz="27000" b="1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David" panose="020E0502060401010101" pitchFamily="34" charset="-79"/>
                  <a:cs typeface="David" panose="020E0502060401010101" pitchFamily="34" charset="-79"/>
                </a:rPr>
                <a:t>דָה</a:t>
              </a:r>
              <a:endParaRPr lang="he-IL" sz="27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endParaRPr>
            </a:p>
          </p:txBody>
        </p:sp>
      </p:grpSp>
      <p:grpSp>
        <p:nvGrpSpPr>
          <p:cNvPr id="18" name="קבוצה 17">
            <a:extLst>
              <a:ext uri="{FF2B5EF4-FFF2-40B4-BE49-F238E27FC236}">
                <a16:creationId xmlns:a16="http://schemas.microsoft.com/office/drawing/2014/main" id="{38931015-7685-4698-B1BC-B9FB41EEFB57}"/>
              </a:ext>
            </a:extLst>
          </p:cNvPr>
          <p:cNvGrpSpPr/>
          <p:nvPr/>
        </p:nvGrpSpPr>
        <p:grpSpPr>
          <a:xfrm rot="16200000">
            <a:off x="-439216" y="1357197"/>
            <a:ext cx="4141557" cy="4170372"/>
            <a:chOff x="3560114" y="2601738"/>
            <a:chExt cx="4141557" cy="4170372"/>
          </a:xfrm>
        </p:grpSpPr>
        <p:sp>
          <p:nvSpPr>
            <p:cNvPr id="23" name="מלבן מעוגל 12">
              <a:extLst>
                <a:ext uri="{FF2B5EF4-FFF2-40B4-BE49-F238E27FC236}">
                  <a16:creationId xmlns:a16="http://schemas.microsoft.com/office/drawing/2014/main" id="{6085E2BF-A563-45FD-95DF-40D70067922B}"/>
                </a:ext>
              </a:extLst>
            </p:cNvPr>
            <p:cNvSpPr/>
            <p:nvPr/>
          </p:nvSpPr>
          <p:spPr>
            <a:xfrm>
              <a:off x="3586871" y="3386992"/>
              <a:ext cx="4114800" cy="3095625"/>
            </a:xfrm>
            <a:prstGeom prst="roundRect">
              <a:avLst/>
            </a:prstGeom>
            <a:blipFill>
              <a:blip r:embed="rId2"/>
              <a:tile tx="0" ty="0" sx="100000" sy="100000" flip="none" algn="tl"/>
            </a:blipFill>
            <a:ln w="57150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 rtl="1" eaLnBrk="1" hangingPunct="1">
                <a:defRPr/>
              </a:pPr>
              <a:endParaRPr lang="he-IL" dirty="0"/>
            </a:p>
          </p:txBody>
        </p:sp>
        <p:sp>
          <p:nvSpPr>
            <p:cNvPr id="24" name="מלבן 23">
              <a:extLst>
                <a:ext uri="{FF2B5EF4-FFF2-40B4-BE49-F238E27FC236}">
                  <a16:creationId xmlns:a16="http://schemas.microsoft.com/office/drawing/2014/main" id="{AD33F61D-D55F-4D1C-9C6E-99A2F9CEC344}"/>
                </a:ext>
              </a:extLst>
            </p:cNvPr>
            <p:cNvSpPr/>
            <p:nvPr/>
          </p:nvSpPr>
          <p:spPr>
            <a:xfrm>
              <a:off x="3560114" y="2601738"/>
              <a:ext cx="4134466" cy="4170372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he-IL" sz="26500" b="1" dirty="0" err="1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David" panose="020E0502060401010101" pitchFamily="34" charset="-79"/>
                  <a:cs typeface="David" panose="020E0502060401010101" pitchFamily="34" charset="-79"/>
                </a:rPr>
                <a:t>בָש</a:t>
              </a:r>
              <a:r>
                <a:rPr lang="he-IL" sz="26500" b="1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David" panose="020E0502060401010101" pitchFamily="34" charset="-79"/>
                  <a:cs typeface="David" panose="020E0502060401010101" pitchFamily="34" charset="-79"/>
                </a:rPr>
                <a:t>ׁ</a:t>
              </a:r>
              <a:endParaRPr lang="he-IL" sz="265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74697037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מלבן מעוגל 9"/>
          <p:cNvSpPr/>
          <p:nvPr/>
        </p:nvSpPr>
        <p:spPr>
          <a:xfrm>
            <a:off x="7828671" y="1611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 dirty="0"/>
          </a:p>
        </p:txBody>
      </p:sp>
      <p:sp>
        <p:nvSpPr>
          <p:cNvPr id="11" name="מלבן מעוגל 10"/>
          <p:cNvSpPr/>
          <p:nvPr/>
        </p:nvSpPr>
        <p:spPr>
          <a:xfrm>
            <a:off x="7828671" y="33869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 dirty="0"/>
          </a:p>
        </p:txBody>
      </p:sp>
      <p:sp>
        <p:nvSpPr>
          <p:cNvPr id="12" name="מלבן מעוגל 11"/>
          <p:cNvSpPr/>
          <p:nvPr/>
        </p:nvSpPr>
        <p:spPr>
          <a:xfrm>
            <a:off x="3586871" y="1611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 dirty="0"/>
          </a:p>
        </p:txBody>
      </p:sp>
      <p:sp>
        <p:nvSpPr>
          <p:cNvPr id="13" name="מלבן מעוגל 12"/>
          <p:cNvSpPr/>
          <p:nvPr/>
        </p:nvSpPr>
        <p:spPr>
          <a:xfrm>
            <a:off x="3586871" y="33869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 dirty="0"/>
          </a:p>
        </p:txBody>
      </p:sp>
      <p:sp>
        <p:nvSpPr>
          <p:cNvPr id="15" name="מלבן 14"/>
          <p:cNvSpPr/>
          <p:nvPr/>
        </p:nvSpPr>
        <p:spPr>
          <a:xfrm>
            <a:off x="8750182" y="-931535"/>
            <a:ext cx="2271777" cy="440120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8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הַ</a:t>
            </a:r>
          </a:p>
        </p:txBody>
      </p:sp>
      <p:sp>
        <p:nvSpPr>
          <p:cNvPr id="16" name="מלבן 15"/>
          <p:cNvSpPr/>
          <p:nvPr/>
        </p:nvSpPr>
        <p:spPr>
          <a:xfrm>
            <a:off x="3772561" y="-937269"/>
            <a:ext cx="3682419" cy="455509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8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צָב</a:t>
            </a:r>
          </a:p>
        </p:txBody>
      </p:sp>
      <p:sp>
        <p:nvSpPr>
          <p:cNvPr id="19" name="מלבן מעוגל 18"/>
          <p:cNvSpPr/>
          <p:nvPr/>
        </p:nvSpPr>
        <p:spPr>
          <a:xfrm>
            <a:off x="434940" y="175217"/>
            <a:ext cx="2818800" cy="3081600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  <p:sp>
        <p:nvSpPr>
          <p:cNvPr id="20" name="מלבן מעוגל 19"/>
          <p:cNvSpPr/>
          <p:nvPr/>
        </p:nvSpPr>
        <p:spPr>
          <a:xfrm>
            <a:off x="434940" y="3386992"/>
            <a:ext cx="2818800" cy="3081600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  <p:sp>
        <p:nvSpPr>
          <p:cNvPr id="21" name="מלבן 20"/>
          <p:cNvSpPr/>
          <p:nvPr/>
        </p:nvSpPr>
        <p:spPr>
          <a:xfrm>
            <a:off x="9072159" y="2266201"/>
            <a:ext cx="1872629" cy="440120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8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דָ</a:t>
            </a:r>
          </a:p>
        </p:txBody>
      </p:sp>
      <p:sp>
        <p:nvSpPr>
          <p:cNvPr id="22" name="מלבן 21"/>
          <p:cNvSpPr/>
          <p:nvPr/>
        </p:nvSpPr>
        <p:spPr>
          <a:xfrm>
            <a:off x="3954976" y="2247913"/>
            <a:ext cx="3560591" cy="440120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8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בָר</a:t>
            </a:r>
            <a:endParaRPr lang="he-IL" sz="28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4" name="מלבן 13"/>
          <p:cNvSpPr/>
          <p:nvPr/>
        </p:nvSpPr>
        <p:spPr>
          <a:xfrm>
            <a:off x="762938" y="-706436"/>
            <a:ext cx="2122697" cy="409342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6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הַ</a:t>
            </a:r>
          </a:p>
        </p:txBody>
      </p:sp>
      <p:sp>
        <p:nvSpPr>
          <p:cNvPr id="17" name="מלבן 16"/>
          <p:cNvSpPr/>
          <p:nvPr/>
        </p:nvSpPr>
        <p:spPr>
          <a:xfrm>
            <a:off x="803229" y="2200763"/>
            <a:ext cx="2170787" cy="440120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8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אֲ</a:t>
            </a:r>
            <a:endParaRPr lang="he-IL" sz="28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116432913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מלבן מעוגל 9"/>
          <p:cNvSpPr/>
          <p:nvPr/>
        </p:nvSpPr>
        <p:spPr>
          <a:xfrm>
            <a:off x="7828671" y="1611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 dirty="0"/>
          </a:p>
        </p:txBody>
      </p:sp>
      <p:sp>
        <p:nvSpPr>
          <p:cNvPr id="11" name="מלבן מעוגל 10"/>
          <p:cNvSpPr/>
          <p:nvPr/>
        </p:nvSpPr>
        <p:spPr>
          <a:xfrm>
            <a:off x="7828671" y="33869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 dirty="0"/>
          </a:p>
        </p:txBody>
      </p:sp>
      <p:sp>
        <p:nvSpPr>
          <p:cNvPr id="12" name="מלבן מעוגל 11"/>
          <p:cNvSpPr/>
          <p:nvPr/>
        </p:nvSpPr>
        <p:spPr>
          <a:xfrm>
            <a:off x="3586871" y="1611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 dirty="0"/>
          </a:p>
        </p:txBody>
      </p:sp>
      <p:sp>
        <p:nvSpPr>
          <p:cNvPr id="13" name="מלבן מעוגל 12"/>
          <p:cNvSpPr/>
          <p:nvPr/>
        </p:nvSpPr>
        <p:spPr>
          <a:xfrm>
            <a:off x="3586871" y="33869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 dirty="0"/>
          </a:p>
        </p:txBody>
      </p:sp>
      <p:sp>
        <p:nvSpPr>
          <p:cNvPr id="15" name="מלבן 14"/>
          <p:cNvSpPr/>
          <p:nvPr/>
        </p:nvSpPr>
        <p:spPr>
          <a:xfrm>
            <a:off x="8383105" y="-998278"/>
            <a:ext cx="3147015" cy="452431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8800" b="1" cap="none" spc="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יַכ</a:t>
            </a:r>
            <a:r>
              <a:rPr lang="he-IL" sz="288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ְ</a:t>
            </a:r>
          </a:p>
        </p:txBody>
      </p:sp>
      <p:sp>
        <p:nvSpPr>
          <p:cNvPr id="16" name="מלבן 15"/>
          <p:cNvSpPr/>
          <p:nvPr/>
        </p:nvSpPr>
        <p:spPr>
          <a:xfrm>
            <a:off x="4240623" y="-534413"/>
            <a:ext cx="2953053" cy="470898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0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לוּ</a:t>
            </a:r>
          </a:p>
        </p:txBody>
      </p:sp>
      <p:sp>
        <p:nvSpPr>
          <p:cNvPr id="19" name="מלבן מעוגל 18"/>
          <p:cNvSpPr/>
          <p:nvPr/>
        </p:nvSpPr>
        <p:spPr>
          <a:xfrm>
            <a:off x="434940" y="175217"/>
            <a:ext cx="2818800" cy="3081600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0" name="מלבן מעוגל 19"/>
          <p:cNvSpPr/>
          <p:nvPr/>
        </p:nvSpPr>
        <p:spPr>
          <a:xfrm>
            <a:off x="434940" y="3386992"/>
            <a:ext cx="2818800" cy="3081600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1" name="מלבן 20"/>
          <p:cNvSpPr/>
          <p:nvPr/>
        </p:nvSpPr>
        <p:spPr>
          <a:xfrm>
            <a:off x="8418899" y="2313068"/>
            <a:ext cx="3251211" cy="501675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2000" b="1" cap="none" spc="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רו</a:t>
            </a:r>
            <a:r>
              <a:rPr lang="he-IL" sz="32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ֹ</a:t>
            </a:r>
          </a:p>
        </p:txBody>
      </p:sp>
      <p:sp>
        <p:nvSpPr>
          <p:cNvPr id="22" name="מלבן 21"/>
          <p:cNvSpPr/>
          <p:nvPr/>
        </p:nvSpPr>
        <p:spPr>
          <a:xfrm>
            <a:off x="3554013" y="2112001"/>
            <a:ext cx="4134465" cy="46012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93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צֶה</a:t>
            </a:r>
            <a:endParaRPr lang="he-IL" sz="293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4" name="מלבן 13"/>
          <p:cNvSpPr/>
          <p:nvPr/>
        </p:nvSpPr>
        <p:spPr>
          <a:xfrm>
            <a:off x="1293250" y="-875168"/>
            <a:ext cx="1178528" cy="440120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8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וָ</a:t>
            </a:r>
          </a:p>
        </p:txBody>
      </p:sp>
      <p:sp>
        <p:nvSpPr>
          <p:cNvPr id="17" name="מלבן 16"/>
          <p:cNvSpPr/>
          <p:nvPr/>
        </p:nvSpPr>
        <p:spPr>
          <a:xfrm>
            <a:off x="442492" y="3299149"/>
            <a:ext cx="2795958" cy="255454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16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זִים</a:t>
            </a:r>
            <a:endParaRPr lang="he-IL" sz="16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425703476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מלבן מעוגל 9"/>
          <p:cNvSpPr/>
          <p:nvPr/>
        </p:nvSpPr>
        <p:spPr>
          <a:xfrm>
            <a:off x="7828671" y="1611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/>
          </a:p>
        </p:txBody>
      </p:sp>
      <p:sp>
        <p:nvSpPr>
          <p:cNvPr id="11" name="מלבן מעוגל 10"/>
          <p:cNvSpPr/>
          <p:nvPr/>
        </p:nvSpPr>
        <p:spPr>
          <a:xfrm>
            <a:off x="7828671" y="33869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/>
          </a:p>
        </p:txBody>
      </p:sp>
      <p:sp>
        <p:nvSpPr>
          <p:cNvPr id="12" name="מלבן מעוגל 11"/>
          <p:cNvSpPr/>
          <p:nvPr/>
        </p:nvSpPr>
        <p:spPr>
          <a:xfrm>
            <a:off x="3586871" y="1611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/>
          </a:p>
        </p:txBody>
      </p:sp>
      <p:sp>
        <p:nvSpPr>
          <p:cNvPr id="13" name="מלבן מעוגל 12"/>
          <p:cNvSpPr/>
          <p:nvPr/>
        </p:nvSpPr>
        <p:spPr>
          <a:xfrm>
            <a:off x="3586871" y="33869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/>
          </a:p>
        </p:txBody>
      </p:sp>
      <p:sp>
        <p:nvSpPr>
          <p:cNvPr id="15" name="מלבן 14"/>
          <p:cNvSpPr/>
          <p:nvPr/>
        </p:nvSpPr>
        <p:spPr>
          <a:xfrm>
            <a:off x="8551411" y="-800021"/>
            <a:ext cx="2669320" cy="440120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8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שְׂ</a:t>
            </a:r>
            <a:endParaRPr lang="he-IL" sz="28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6" name="מלבן 15"/>
          <p:cNvSpPr/>
          <p:nvPr/>
        </p:nvSpPr>
        <p:spPr>
          <a:xfrm>
            <a:off x="3886845" y="-1289762"/>
            <a:ext cx="3632726" cy="563231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6000" b="1" cap="none" spc="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רו</a:t>
            </a:r>
            <a:r>
              <a:rPr lang="he-IL" sz="36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ּ</a:t>
            </a:r>
          </a:p>
        </p:txBody>
      </p:sp>
      <p:sp>
        <p:nvSpPr>
          <p:cNvPr id="19" name="מלבן מעוגל 18"/>
          <p:cNvSpPr/>
          <p:nvPr/>
        </p:nvSpPr>
        <p:spPr>
          <a:xfrm>
            <a:off x="434940" y="175217"/>
            <a:ext cx="2818800" cy="3081600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0" name="מלבן מעוגל 19"/>
          <p:cNvSpPr/>
          <p:nvPr/>
        </p:nvSpPr>
        <p:spPr>
          <a:xfrm>
            <a:off x="434940" y="3386992"/>
            <a:ext cx="2818800" cy="3081600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1" name="מלבן 20"/>
          <p:cNvSpPr/>
          <p:nvPr/>
        </p:nvSpPr>
        <p:spPr>
          <a:xfrm>
            <a:off x="9126001" y="2610683"/>
            <a:ext cx="1718739" cy="424731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7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לָ</a:t>
            </a:r>
            <a:endParaRPr lang="he-IL" sz="27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2" name="מלבן 21"/>
          <p:cNvSpPr/>
          <p:nvPr/>
        </p:nvSpPr>
        <p:spPr>
          <a:xfrm>
            <a:off x="3464526" y="2375164"/>
            <a:ext cx="4243469" cy="409342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6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עוּף</a:t>
            </a:r>
          </a:p>
        </p:txBody>
      </p:sp>
      <p:sp>
        <p:nvSpPr>
          <p:cNvPr id="14" name="מלבן 13">
            <a:extLst>
              <a:ext uri="{FF2B5EF4-FFF2-40B4-BE49-F238E27FC236}">
                <a16:creationId xmlns:a16="http://schemas.microsoft.com/office/drawing/2014/main" id="{9F446328-DE25-4134-A0CC-6AB9513654BE}"/>
              </a:ext>
            </a:extLst>
          </p:cNvPr>
          <p:cNvSpPr/>
          <p:nvPr/>
        </p:nvSpPr>
        <p:spPr>
          <a:xfrm>
            <a:off x="746626" y="-875168"/>
            <a:ext cx="2271776" cy="440120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8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הָ</a:t>
            </a:r>
          </a:p>
        </p:txBody>
      </p:sp>
      <p:sp>
        <p:nvSpPr>
          <p:cNvPr id="17" name="מלבן 16">
            <a:extLst>
              <a:ext uri="{FF2B5EF4-FFF2-40B4-BE49-F238E27FC236}">
                <a16:creationId xmlns:a16="http://schemas.microsoft.com/office/drawing/2014/main" id="{42DFF0C4-5AD9-4083-8C59-720F13725823}"/>
              </a:ext>
            </a:extLst>
          </p:cNvPr>
          <p:cNvSpPr/>
          <p:nvPr/>
        </p:nvSpPr>
        <p:spPr>
          <a:xfrm>
            <a:off x="758947" y="2281578"/>
            <a:ext cx="2170787" cy="440120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8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אֲ</a:t>
            </a:r>
          </a:p>
        </p:txBody>
      </p:sp>
    </p:spTree>
    <p:extLst>
      <p:ext uri="{BB962C8B-B14F-4D97-AF65-F5344CB8AC3E}">
        <p14:creationId xmlns:p14="http://schemas.microsoft.com/office/powerpoint/2010/main" val="3306592597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מלבן מעוגל 9"/>
          <p:cNvSpPr/>
          <p:nvPr/>
        </p:nvSpPr>
        <p:spPr>
          <a:xfrm>
            <a:off x="7828671" y="1611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/>
          </a:p>
        </p:txBody>
      </p:sp>
      <p:sp>
        <p:nvSpPr>
          <p:cNvPr id="11" name="מלבן מעוגל 10"/>
          <p:cNvSpPr/>
          <p:nvPr/>
        </p:nvSpPr>
        <p:spPr>
          <a:xfrm>
            <a:off x="7828671" y="33869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/>
          </a:p>
        </p:txBody>
      </p:sp>
      <p:sp>
        <p:nvSpPr>
          <p:cNvPr id="12" name="מלבן מעוגל 11"/>
          <p:cNvSpPr/>
          <p:nvPr/>
        </p:nvSpPr>
        <p:spPr>
          <a:xfrm>
            <a:off x="3586871" y="1611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/>
          </a:p>
        </p:txBody>
      </p:sp>
      <p:sp>
        <p:nvSpPr>
          <p:cNvPr id="13" name="מלבן מעוגל 12"/>
          <p:cNvSpPr/>
          <p:nvPr/>
        </p:nvSpPr>
        <p:spPr>
          <a:xfrm>
            <a:off x="3586871" y="33869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/>
          </a:p>
        </p:txBody>
      </p:sp>
      <p:sp>
        <p:nvSpPr>
          <p:cNvPr id="15" name="מלבן 14"/>
          <p:cNvSpPr/>
          <p:nvPr/>
        </p:nvSpPr>
        <p:spPr>
          <a:xfrm>
            <a:off x="9241140" y="-1075912"/>
            <a:ext cx="1569660" cy="470898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0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גָ</a:t>
            </a:r>
          </a:p>
        </p:txBody>
      </p:sp>
      <p:sp>
        <p:nvSpPr>
          <p:cNvPr id="16" name="מלבן 15"/>
          <p:cNvSpPr/>
          <p:nvPr/>
        </p:nvSpPr>
        <p:spPr>
          <a:xfrm>
            <a:off x="3499858" y="-907238"/>
            <a:ext cx="4330032" cy="447814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8500" b="1" cap="none" spc="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חַק</a:t>
            </a:r>
            <a:endParaRPr lang="he-IL" sz="285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9" name="מלבן מעוגל 18"/>
          <p:cNvSpPr/>
          <p:nvPr/>
        </p:nvSpPr>
        <p:spPr>
          <a:xfrm>
            <a:off x="434940" y="175217"/>
            <a:ext cx="2818800" cy="3081600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0" name="מלבן מעוגל 19"/>
          <p:cNvSpPr/>
          <p:nvPr/>
        </p:nvSpPr>
        <p:spPr>
          <a:xfrm>
            <a:off x="434940" y="3386992"/>
            <a:ext cx="2818800" cy="3081600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1" name="מלבן 20"/>
          <p:cNvSpPr/>
          <p:nvPr/>
        </p:nvSpPr>
        <p:spPr>
          <a:xfrm>
            <a:off x="8226439" y="2628477"/>
            <a:ext cx="3599062" cy="409342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6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קַלְ</a:t>
            </a:r>
            <a:endParaRPr lang="he-IL" sz="26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2" name="מלבן 21"/>
          <p:cNvSpPr/>
          <p:nvPr/>
        </p:nvSpPr>
        <p:spPr>
          <a:xfrm>
            <a:off x="3499858" y="2387938"/>
            <a:ext cx="3959738" cy="440120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8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מָר</a:t>
            </a:r>
            <a:endParaRPr lang="he-IL" sz="28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4" name="מלבן 13">
            <a:extLst>
              <a:ext uri="{FF2B5EF4-FFF2-40B4-BE49-F238E27FC236}">
                <a16:creationId xmlns:a16="http://schemas.microsoft.com/office/drawing/2014/main" id="{7B01715D-3E3E-416B-96CC-2E1A6E73E23A}"/>
              </a:ext>
            </a:extLst>
          </p:cNvPr>
          <p:cNvSpPr/>
          <p:nvPr/>
        </p:nvSpPr>
        <p:spPr>
          <a:xfrm>
            <a:off x="261214" y="-125360"/>
            <a:ext cx="3166251" cy="317009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0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מָה</a:t>
            </a:r>
          </a:p>
        </p:txBody>
      </p:sp>
      <p:sp>
        <p:nvSpPr>
          <p:cNvPr id="17" name="מלבן 16">
            <a:extLst>
              <a:ext uri="{FF2B5EF4-FFF2-40B4-BE49-F238E27FC236}">
                <a16:creationId xmlns:a16="http://schemas.microsoft.com/office/drawing/2014/main" id="{922506FB-B77C-45C4-AC25-8810C4DACA67}"/>
              </a:ext>
            </a:extLst>
          </p:cNvPr>
          <p:cNvSpPr/>
          <p:nvPr/>
        </p:nvSpPr>
        <p:spPr>
          <a:xfrm>
            <a:off x="926339" y="2320700"/>
            <a:ext cx="1872629" cy="440120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8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דָ</a:t>
            </a:r>
          </a:p>
        </p:txBody>
      </p:sp>
    </p:spTree>
    <p:extLst>
      <p:ext uri="{BB962C8B-B14F-4D97-AF65-F5344CB8AC3E}">
        <p14:creationId xmlns:p14="http://schemas.microsoft.com/office/powerpoint/2010/main" val="958351275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קבוצה 1">
            <a:extLst>
              <a:ext uri="{FF2B5EF4-FFF2-40B4-BE49-F238E27FC236}">
                <a16:creationId xmlns:a16="http://schemas.microsoft.com/office/drawing/2014/main" id="{6481EAD2-3A82-4A50-B942-2B69D184548D}"/>
              </a:ext>
            </a:extLst>
          </p:cNvPr>
          <p:cNvGrpSpPr/>
          <p:nvPr/>
        </p:nvGrpSpPr>
        <p:grpSpPr>
          <a:xfrm>
            <a:off x="125358" y="175217"/>
            <a:ext cx="3445268" cy="6293375"/>
            <a:chOff x="125358" y="175217"/>
            <a:chExt cx="3445268" cy="6293375"/>
          </a:xfrm>
        </p:grpSpPr>
        <p:sp>
          <p:nvSpPr>
            <p:cNvPr id="3" name="מלבן מעוגל 18">
              <a:extLst>
                <a:ext uri="{FF2B5EF4-FFF2-40B4-BE49-F238E27FC236}">
                  <a16:creationId xmlns:a16="http://schemas.microsoft.com/office/drawing/2014/main" id="{A8B94F47-45BC-4ED2-A209-B4C9677F0455}"/>
                </a:ext>
              </a:extLst>
            </p:cNvPr>
            <p:cNvSpPr/>
            <p:nvPr/>
          </p:nvSpPr>
          <p:spPr>
            <a:xfrm>
              <a:off x="434939" y="175217"/>
              <a:ext cx="3135687" cy="3081600"/>
            </a:xfrm>
            <a:prstGeom prst="roundRect">
              <a:avLst/>
            </a:prstGeom>
            <a:blipFill>
              <a:blip r:embed="rId2"/>
              <a:tile tx="0" ty="0" sx="100000" sy="100000" flip="none" algn="tl"/>
            </a:blipFill>
            <a:ln w="57150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4" name="מלבן מעוגל 19">
              <a:extLst>
                <a:ext uri="{FF2B5EF4-FFF2-40B4-BE49-F238E27FC236}">
                  <a16:creationId xmlns:a16="http://schemas.microsoft.com/office/drawing/2014/main" id="{F7E36500-5084-40A6-BF92-2ABD9732E1AE}"/>
                </a:ext>
              </a:extLst>
            </p:cNvPr>
            <p:cNvSpPr/>
            <p:nvPr/>
          </p:nvSpPr>
          <p:spPr>
            <a:xfrm>
              <a:off x="434940" y="3386992"/>
              <a:ext cx="2818800" cy="3081600"/>
            </a:xfrm>
            <a:prstGeom prst="roundRect">
              <a:avLst/>
            </a:prstGeom>
            <a:blipFill>
              <a:blip r:embed="rId2"/>
              <a:tile tx="0" ty="0" sx="100000" sy="100000" flip="none" algn="tl"/>
            </a:blipFill>
            <a:ln w="57150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" name="מלבן 4">
              <a:extLst>
                <a:ext uri="{FF2B5EF4-FFF2-40B4-BE49-F238E27FC236}">
                  <a16:creationId xmlns:a16="http://schemas.microsoft.com/office/drawing/2014/main" id="{A6AE1B75-A7C3-4983-9527-481AC6E897EA}"/>
                </a:ext>
              </a:extLst>
            </p:cNvPr>
            <p:cNvSpPr/>
            <p:nvPr/>
          </p:nvSpPr>
          <p:spPr>
            <a:xfrm>
              <a:off x="125358" y="3429000"/>
              <a:ext cx="3289683" cy="2785378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he-IL" sz="17500" b="1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David" panose="020E0502060401010101" pitchFamily="34" charset="-79"/>
                  <a:cs typeface="David" panose="020E0502060401010101" pitchFamily="34" charset="-79"/>
                </a:rPr>
                <a:t>לִים</a:t>
              </a:r>
            </a:p>
          </p:txBody>
        </p:sp>
      </p:grpSp>
      <p:grpSp>
        <p:nvGrpSpPr>
          <p:cNvPr id="6" name="קבוצה 5">
            <a:extLst>
              <a:ext uri="{FF2B5EF4-FFF2-40B4-BE49-F238E27FC236}">
                <a16:creationId xmlns:a16="http://schemas.microsoft.com/office/drawing/2014/main" id="{D17087F0-95EC-483C-894E-C1144F5CE70E}"/>
              </a:ext>
            </a:extLst>
          </p:cNvPr>
          <p:cNvGrpSpPr/>
          <p:nvPr/>
        </p:nvGrpSpPr>
        <p:grpSpPr>
          <a:xfrm>
            <a:off x="3759307" y="238840"/>
            <a:ext cx="2866490" cy="6889554"/>
            <a:chOff x="411095" y="175217"/>
            <a:chExt cx="2866490" cy="6889554"/>
          </a:xfrm>
        </p:grpSpPr>
        <p:sp>
          <p:nvSpPr>
            <p:cNvPr id="7" name="מלבן מעוגל 18">
              <a:extLst>
                <a:ext uri="{FF2B5EF4-FFF2-40B4-BE49-F238E27FC236}">
                  <a16:creationId xmlns:a16="http://schemas.microsoft.com/office/drawing/2014/main" id="{06B0BEA3-3A45-448F-9709-E9C3F1A05BA1}"/>
                </a:ext>
              </a:extLst>
            </p:cNvPr>
            <p:cNvSpPr/>
            <p:nvPr/>
          </p:nvSpPr>
          <p:spPr>
            <a:xfrm>
              <a:off x="434940" y="175217"/>
              <a:ext cx="2818800" cy="3081600"/>
            </a:xfrm>
            <a:prstGeom prst="roundRect">
              <a:avLst/>
            </a:prstGeom>
            <a:blipFill>
              <a:blip r:embed="rId2"/>
              <a:tile tx="0" ty="0" sx="100000" sy="100000" flip="none" algn="tl"/>
            </a:blipFill>
            <a:ln w="57150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8" name="מלבן מעוגל 19">
              <a:extLst>
                <a:ext uri="{FF2B5EF4-FFF2-40B4-BE49-F238E27FC236}">
                  <a16:creationId xmlns:a16="http://schemas.microsoft.com/office/drawing/2014/main" id="{1AB34231-9578-4D0F-8C2E-791B07D8430A}"/>
                </a:ext>
              </a:extLst>
            </p:cNvPr>
            <p:cNvSpPr/>
            <p:nvPr/>
          </p:nvSpPr>
          <p:spPr>
            <a:xfrm>
              <a:off x="434940" y="3386992"/>
              <a:ext cx="2818800" cy="3081600"/>
            </a:xfrm>
            <a:prstGeom prst="roundRect">
              <a:avLst/>
            </a:prstGeom>
            <a:blipFill>
              <a:blip r:embed="rId2"/>
              <a:tile tx="0" ty="0" sx="100000" sy="100000" flip="none" algn="tl"/>
            </a:blipFill>
            <a:ln w="57150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9" name="מלבן 8">
              <a:extLst>
                <a:ext uri="{FF2B5EF4-FFF2-40B4-BE49-F238E27FC236}">
                  <a16:creationId xmlns:a16="http://schemas.microsoft.com/office/drawing/2014/main" id="{26A096BA-B34A-414B-80C6-A90A40766D31}"/>
                </a:ext>
              </a:extLst>
            </p:cNvPr>
            <p:cNvSpPr/>
            <p:nvPr/>
          </p:nvSpPr>
          <p:spPr>
            <a:xfrm>
              <a:off x="411095" y="2663566"/>
              <a:ext cx="2866490" cy="4401205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he-IL" sz="28000" b="1" cap="none" spc="0" dirty="0" err="1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David" panose="020E0502060401010101" pitchFamily="34" charset="-79"/>
                  <a:cs typeface="David" panose="020E0502060401010101" pitchFamily="34" charset="-79"/>
                </a:rPr>
                <a:t>כו</a:t>
              </a:r>
              <a:r>
                <a:rPr lang="he-IL" sz="28000" b="1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David" panose="020E0502060401010101" pitchFamily="34" charset="-79"/>
                  <a:cs typeface="David" panose="020E0502060401010101" pitchFamily="34" charset="-79"/>
                </a:rPr>
                <a:t>ֹ</a:t>
              </a:r>
            </a:p>
          </p:txBody>
        </p:sp>
      </p:grpSp>
      <p:grpSp>
        <p:nvGrpSpPr>
          <p:cNvPr id="10" name="קבוצה 9">
            <a:extLst>
              <a:ext uri="{FF2B5EF4-FFF2-40B4-BE49-F238E27FC236}">
                <a16:creationId xmlns:a16="http://schemas.microsoft.com/office/drawing/2014/main" id="{7E6986FE-4553-4858-AA24-40A3DE0C09E6}"/>
              </a:ext>
            </a:extLst>
          </p:cNvPr>
          <p:cNvGrpSpPr/>
          <p:nvPr/>
        </p:nvGrpSpPr>
        <p:grpSpPr>
          <a:xfrm>
            <a:off x="7167991" y="238840"/>
            <a:ext cx="2818800" cy="6473536"/>
            <a:chOff x="434940" y="175217"/>
            <a:chExt cx="2818800" cy="6473536"/>
          </a:xfrm>
        </p:grpSpPr>
        <p:sp>
          <p:nvSpPr>
            <p:cNvPr id="11" name="מלבן מעוגל 18">
              <a:extLst>
                <a:ext uri="{FF2B5EF4-FFF2-40B4-BE49-F238E27FC236}">
                  <a16:creationId xmlns:a16="http://schemas.microsoft.com/office/drawing/2014/main" id="{634BCF32-B1D3-4ED1-9E2A-A218D4636013}"/>
                </a:ext>
              </a:extLst>
            </p:cNvPr>
            <p:cNvSpPr/>
            <p:nvPr/>
          </p:nvSpPr>
          <p:spPr>
            <a:xfrm>
              <a:off x="434940" y="175217"/>
              <a:ext cx="2818800" cy="3081600"/>
            </a:xfrm>
            <a:prstGeom prst="roundRect">
              <a:avLst/>
            </a:prstGeom>
            <a:blipFill>
              <a:blip r:embed="rId2"/>
              <a:tile tx="0" ty="0" sx="100000" sy="100000" flip="none" algn="tl"/>
            </a:blipFill>
            <a:ln w="57150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2" name="מלבן מעוגל 19">
              <a:extLst>
                <a:ext uri="{FF2B5EF4-FFF2-40B4-BE49-F238E27FC236}">
                  <a16:creationId xmlns:a16="http://schemas.microsoft.com/office/drawing/2014/main" id="{74A21A0D-7F48-4083-9694-0662DF8AB873}"/>
                </a:ext>
              </a:extLst>
            </p:cNvPr>
            <p:cNvSpPr/>
            <p:nvPr/>
          </p:nvSpPr>
          <p:spPr>
            <a:xfrm>
              <a:off x="434940" y="3386992"/>
              <a:ext cx="2818800" cy="3081600"/>
            </a:xfrm>
            <a:prstGeom prst="roundRect">
              <a:avLst/>
            </a:prstGeom>
            <a:blipFill>
              <a:blip r:embed="rId2"/>
              <a:tile tx="0" ty="0" sx="100000" sy="100000" flip="none" algn="tl"/>
            </a:blipFill>
            <a:ln w="57150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3" name="מלבן 12">
              <a:extLst>
                <a:ext uri="{FF2B5EF4-FFF2-40B4-BE49-F238E27FC236}">
                  <a16:creationId xmlns:a16="http://schemas.microsoft.com/office/drawing/2014/main" id="{4F1FCD16-EA8C-409C-90F2-199E90D73056}"/>
                </a:ext>
              </a:extLst>
            </p:cNvPr>
            <p:cNvSpPr/>
            <p:nvPr/>
          </p:nvSpPr>
          <p:spPr>
            <a:xfrm>
              <a:off x="1283354" y="2247548"/>
              <a:ext cx="1377300" cy="4401205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he-IL" sz="28000" b="1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David" panose="020E0502060401010101" pitchFamily="34" charset="-79"/>
                  <a:cs typeface="David" panose="020E0502060401010101" pitchFamily="34" charset="-79"/>
                </a:rPr>
                <a:t>יְ</a:t>
              </a:r>
            </a:p>
          </p:txBody>
        </p:sp>
      </p:grpSp>
      <p:sp>
        <p:nvSpPr>
          <p:cNvPr id="14" name="מלבן 13">
            <a:extLst>
              <a:ext uri="{FF2B5EF4-FFF2-40B4-BE49-F238E27FC236}">
                <a16:creationId xmlns:a16="http://schemas.microsoft.com/office/drawing/2014/main" id="{A067D12A-BD78-4D09-A846-1A3A1AB5F892}"/>
              </a:ext>
            </a:extLst>
          </p:cNvPr>
          <p:cNvSpPr/>
          <p:nvPr/>
        </p:nvSpPr>
        <p:spPr>
          <a:xfrm>
            <a:off x="7586136" y="-863644"/>
            <a:ext cx="1872629" cy="440120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8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צָ</a:t>
            </a:r>
          </a:p>
        </p:txBody>
      </p:sp>
      <p:sp>
        <p:nvSpPr>
          <p:cNvPr id="15" name="מלבן 14">
            <a:extLst>
              <a:ext uri="{FF2B5EF4-FFF2-40B4-BE49-F238E27FC236}">
                <a16:creationId xmlns:a16="http://schemas.microsoft.com/office/drawing/2014/main" id="{38A11FE6-9478-45CE-A9C2-043A447644DF}"/>
              </a:ext>
            </a:extLst>
          </p:cNvPr>
          <p:cNvSpPr/>
          <p:nvPr/>
        </p:nvSpPr>
        <p:spPr>
          <a:xfrm>
            <a:off x="4000896" y="-863644"/>
            <a:ext cx="2170787" cy="440120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8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חֲ</a:t>
            </a:r>
          </a:p>
        </p:txBody>
      </p:sp>
      <p:sp>
        <p:nvSpPr>
          <p:cNvPr id="16" name="מלבן 15">
            <a:extLst>
              <a:ext uri="{FF2B5EF4-FFF2-40B4-BE49-F238E27FC236}">
                <a16:creationId xmlns:a16="http://schemas.microsoft.com/office/drawing/2014/main" id="{D1E9A484-75D0-4DC4-B5D2-860687F4E285}"/>
              </a:ext>
            </a:extLst>
          </p:cNvPr>
          <p:cNvSpPr/>
          <p:nvPr/>
        </p:nvSpPr>
        <p:spPr>
          <a:xfrm>
            <a:off x="-452942" y="1788937"/>
            <a:ext cx="5166799" cy="409342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6000" b="1" cap="none" spc="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חִים</a:t>
            </a:r>
            <a:endParaRPr lang="he-IL" sz="26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067552294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קבוצה 1">
            <a:extLst>
              <a:ext uri="{FF2B5EF4-FFF2-40B4-BE49-F238E27FC236}">
                <a16:creationId xmlns:a16="http://schemas.microsoft.com/office/drawing/2014/main" id="{6481EAD2-3A82-4A50-B942-2B69D184548D}"/>
              </a:ext>
            </a:extLst>
          </p:cNvPr>
          <p:cNvGrpSpPr/>
          <p:nvPr/>
        </p:nvGrpSpPr>
        <p:grpSpPr>
          <a:xfrm>
            <a:off x="298522" y="175217"/>
            <a:ext cx="3164649" cy="6293375"/>
            <a:chOff x="298522" y="175217"/>
            <a:chExt cx="3164649" cy="6293375"/>
          </a:xfrm>
        </p:grpSpPr>
        <p:sp>
          <p:nvSpPr>
            <p:cNvPr id="3" name="מלבן מעוגל 18">
              <a:extLst>
                <a:ext uri="{FF2B5EF4-FFF2-40B4-BE49-F238E27FC236}">
                  <a16:creationId xmlns:a16="http://schemas.microsoft.com/office/drawing/2014/main" id="{A8B94F47-45BC-4ED2-A209-B4C9677F0455}"/>
                </a:ext>
              </a:extLst>
            </p:cNvPr>
            <p:cNvSpPr/>
            <p:nvPr/>
          </p:nvSpPr>
          <p:spPr>
            <a:xfrm>
              <a:off x="434940" y="175217"/>
              <a:ext cx="2818800" cy="3081600"/>
            </a:xfrm>
            <a:prstGeom prst="roundRect">
              <a:avLst/>
            </a:prstGeom>
            <a:blipFill>
              <a:blip r:embed="rId2"/>
              <a:tile tx="0" ty="0" sx="100000" sy="100000" flip="none" algn="tl"/>
            </a:blipFill>
            <a:ln w="57150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4" name="מלבן מעוגל 19">
              <a:extLst>
                <a:ext uri="{FF2B5EF4-FFF2-40B4-BE49-F238E27FC236}">
                  <a16:creationId xmlns:a16="http://schemas.microsoft.com/office/drawing/2014/main" id="{F7E36500-5084-40A6-BF92-2ABD9732E1AE}"/>
                </a:ext>
              </a:extLst>
            </p:cNvPr>
            <p:cNvSpPr/>
            <p:nvPr/>
          </p:nvSpPr>
          <p:spPr>
            <a:xfrm>
              <a:off x="434940" y="3386992"/>
              <a:ext cx="2818800" cy="3081600"/>
            </a:xfrm>
            <a:prstGeom prst="roundRect">
              <a:avLst/>
            </a:prstGeom>
            <a:blipFill>
              <a:blip r:embed="rId2"/>
              <a:tile tx="0" ty="0" sx="100000" sy="100000" flip="none" algn="tl"/>
            </a:blipFill>
            <a:ln w="57150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" name="מלבן 4">
              <a:extLst>
                <a:ext uri="{FF2B5EF4-FFF2-40B4-BE49-F238E27FC236}">
                  <a16:creationId xmlns:a16="http://schemas.microsoft.com/office/drawing/2014/main" id="{A6AE1B75-A7C3-4983-9527-481AC6E897EA}"/>
                </a:ext>
              </a:extLst>
            </p:cNvPr>
            <p:cNvSpPr/>
            <p:nvPr/>
          </p:nvSpPr>
          <p:spPr>
            <a:xfrm>
              <a:off x="298522" y="3581344"/>
              <a:ext cx="3164649" cy="2400657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he-IL" sz="15000" b="1" cap="none" spc="0" dirty="0" err="1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David" panose="020E0502060401010101" pitchFamily="34" charset="-79"/>
                  <a:cs typeface="David" panose="020E0502060401010101" pitchFamily="34" charset="-79"/>
                </a:rPr>
                <a:t>שׂוֹת</a:t>
              </a:r>
              <a:endParaRPr lang="he-IL" sz="15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endParaRPr>
            </a:p>
          </p:txBody>
        </p:sp>
      </p:grpSp>
      <p:grpSp>
        <p:nvGrpSpPr>
          <p:cNvPr id="6" name="קבוצה 5">
            <a:extLst>
              <a:ext uri="{FF2B5EF4-FFF2-40B4-BE49-F238E27FC236}">
                <a16:creationId xmlns:a16="http://schemas.microsoft.com/office/drawing/2014/main" id="{D17087F0-95EC-483C-894E-C1144F5CE70E}"/>
              </a:ext>
            </a:extLst>
          </p:cNvPr>
          <p:cNvGrpSpPr/>
          <p:nvPr/>
        </p:nvGrpSpPr>
        <p:grpSpPr>
          <a:xfrm>
            <a:off x="3783152" y="238840"/>
            <a:ext cx="2818800" cy="6459786"/>
            <a:chOff x="434940" y="175217"/>
            <a:chExt cx="2818800" cy="6459786"/>
          </a:xfrm>
        </p:grpSpPr>
        <p:sp>
          <p:nvSpPr>
            <p:cNvPr id="7" name="מלבן מעוגל 18">
              <a:extLst>
                <a:ext uri="{FF2B5EF4-FFF2-40B4-BE49-F238E27FC236}">
                  <a16:creationId xmlns:a16="http://schemas.microsoft.com/office/drawing/2014/main" id="{06B0BEA3-3A45-448F-9709-E9C3F1A05BA1}"/>
                </a:ext>
              </a:extLst>
            </p:cNvPr>
            <p:cNvSpPr/>
            <p:nvPr/>
          </p:nvSpPr>
          <p:spPr>
            <a:xfrm>
              <a:off x="434940" y="175217"/>
              <a:ext cx="2818800" cy="3081600"/>
            </a:xfrm>
            <a:prstGeom prst="roundRect">
              <a:avLst/>
            </a:prstGeom>
            <a:blipFill>
              <a:blip r:embed="rId2"/>
              <a:tile tx="0" ty="0" sx="100000" sy="100000" flip="none" algn="tl"/>
            </a:blipFill>
            <a:ln w="57150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8" name="מלבן מעוגל 19">
              <a:extLst>
                <a:ext uri="{FF2B5EF4-FFF2-40B4-BE49-F238E27FC236}">
                  <a16:creationId xmlns:a16="http://schemas.microsoft.com/office/drawing/2014/main" id="{1AB34231-9578-4D0F-8C2E-791B07D8430A}"/>
                </a:ext>
              </a:extLst>
            </p:cNvPr>
            <p:cNvSpPr/>
            <p:nvPr/>
          </p:nvSpPr>
          <p:spPr>
            <a:xfrm>
              <a:off x="434940" y="3386992"/>
              <a:ext cx="2818800" cy="3081600"/>
            </a:xfrm>
            <a:prstGeom prst="roundRect">
              <a:avLst/>
            </a:prstGeom>
            <a:blipFill>
              <a:blip r:embed="rId2"/>
              <a:tile tx="0" ty="0" sx="100000" sy="100000" flip="none" algn="tl"/>
            </a:blipFill>
            <a:ln w="57150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9" name="מלבן 8">
              <a:extLst>
                <a:ext uri="{FF2B5EF4-FFF2-40B4-BE49-F238E27FC236}">
                  <a16:creationId xmlns:a16="http://schemas.microsoft.com/office/drawing/2014/main" id="{26A096BA-B34A-414B-80C6-A90A40766D31}"/>
                </a:ext>
              </a:extLst>
            </p:cNvPr>
            <p:cNvSpPr/>
            <p:nvPr/>
          </p:nvSpPr>
          <p:spPr>
            <a:xfrm>
              <a:off x="968435" y="2233798"/>
              <a:ext cx="1872628" cy="4401205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he-IL" sz="28000" b="1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David" panose="020E0502060401010101" pitchFamily="34" charset="-79"/>
                  <a:cs typeface="David" panose="020E0502060401010101" pitchFamily="34" charset="-79"/>
                </a:rPr>
                <a:t>עֲ</a:t>
              </a:r>
            </a:p>
          </p:txBody>
        </p:sp>
      </p:grpSp>
      <p:grpSp>
        <p:nvGrpSpPr>
          <p:cNvPr id="10" name="קבוצה 9">
            <a:extLst>
              <a:ext uri="{FF2B5EF4-FFF2-40B4-BE49-F238E27FC236}">
                <a16:creationId xmlns:a16="http://schemas.microsoft.com/office/drawing/2014/main" id="{7E6986FE-4553-4858-AA24-40A3DE0C09E6}"/>
              </a:ext>
            </a:extLst>
          </p:cNvPr>
          <p:cNvGrpSpPr/>
          <p:nvPr/>
        </p:nvGrpSpPr>
        <p:grpSpPr>
          <a:xfrm>
            <a:off x="7167991" y="238840"/>
            <a:ext cx="2818800" cy="6889553"/>
            <a:chOff x="434940" y="175217"/>
            <a:chExt cx="2818800" cy="6889553"/>
          </a:xfrm>
        </p:grpSpPr>
        <p:sp>
          <p:nvSpPr>
            <p:cNvPr id="11" name="מלבן מעוגל 18">
              <a:extLst>
                <a:ext uri="{FF2B5EF4-FFF2-40B4-BE49-F238E27FC236}">
                  <a16:creationId xmlns:a16="http://schemas.microsoft.com/office/drawing/2014/main" id="{634BCF32-B1D3-4ED1-9E2A-A218D4636013}"/>
                </a:ext>
              </a:extLst>
            </p:cNvPr>
            <p:cNvSpPr/>
            <p:nvPr/>
          </p:nvSpPr>
          <p:spPr>
            <a:xfrm>
              <a:off x="434940" y="175217"/>
              <a:ext cx="2818800" cy="3081600"/>
            </a:xfrm>
            <a:prstGeom prst="roundRect">
              <a:avLst/>
            </a:prstGeom>
            <a:blipFill>
              <a:blip r:embed="rId2"/>
              <a:tile tx="0" ty="0" sx="100000" sy="100000" flip="none" algn="tl"/>
            </a:blipFill>
            <a:ln w="57150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2" name="מלבן מעוגל 19">
              <a:extLst>
                <a:ext uri="{FF2B5EF4-FFF2-40B4-BE49-F238E27FC236}">
                  <a16:creationId xmlns:a16="http://schemas.microsoft.com/office/drawing/2014/main" id="{74A21A0D-7F48-4083-9694-0662DF8AB873}"/>
                </a:ext>
              </a:extLst>
            </p:cNvPr>
            <p:cNvSpPr/>
            <p:nvPr/>
          </p:nvSpPr>
          <p:spPr>
            <a:xfrm>
              <a:off x="434940" y="3386992"/>
              <a:ext cx="2818800" cy="3081600"/>
            </a:xfrm>
            <a:prstGeom prst="roundRect">
              <a:avLst/>
            </a:prstGeom>
            <a:blipFill>
              <a:blip r:embed="rId2"/>
              <a:tile tx="0" ty="0" sx="100000" sy="100000" flip="none" algn="tl"/>
            </a:blipFill>
            <a:ln w="57150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3" name="מלבן 12">
              <a:extLst>
                <a:ext uri="{FF2B5EF4-FFF2-40B4-BE49-F238E27FC236}">
                  <a16:creationId xmlns:a16="http://schemas.microsoft.com/office/drawing/2014/main" id="{4F1FCD16-EA8C-409C-90F2-199E90D73056}"/>
                </a:ext>
              </a:extLst>
            </p:cNvPr>
            <p:cNvSpPr/>
            <p:nvPr/>
          </p:nvSpPr>
          <p:spPr>
            <a:xfrm>
              <a:off x="1074901" y="2663565"/>
              <a:ext cx="1774845" cy="4401205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he-IL" sz="28000" b="1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David" panose="020E0502060401010101" pitchFamily="34" charset="-79"/>
                  <a:cs typeface="David" panose="020E0502060401010101" pitchFamily="34" charset="-79"/>
                </a:rPr>
                <a:t>לַ</a:t>
              </a:r>
            </a:p>
          </p:txBody>
        </p:sp>
      </p:grpSp>
      <p:sp>
        <p:nvSpPr>
          <p:cNvPr id="14" name="מלבן 13">
            <a:extLst>
              <a:ext uri="{FF2B5EF4-FFF2-40B4-BE49-F238E27FC236}">
                <a16:creationId xmlns:a16="http://schemas.microsoft.com/office/drawing/2014/main" id="{A067D12A-BD78-4D09-A846-1A3A1AB5F892}"/>
              </a:ext>
            </a:extLst>
          </p:cNvPr>
          <p:cNvSpPr/>
          <p:nvPr/>
        </p:nvSpPr>
        <p:spPr>
          <a:xfrm>
            <a:off x="7784107" y="-863644"/>
            <a:ext cx="1476686" cy="440120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8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גָ</a:t>
            </a:r>
          </a:p>
        </p:txBody>
      </p:sp>
      <p:sp>
        <p:nvSpPr>
          <p:cNvPr id="15" name="מלבן 14">
            <a:extLst>
              <a:ext uri="{FF2B5EF4-FFF2-40B4-BE49-F238E27FC236}">
                <a16:creationId xmlns:a16="http://schemas.microsoft.com/office/drawing/2014/main" id="{38A11FE6-9478-45CE-A9C2-043A447644DF}"/>
              </a:ext>
            </a:extLst>
          </p:cNvPr>
          <p:cNvSpPr/>
          <p:nvPr/>
        </p:nvSpPr>
        <p:spPr>
          <a:xfrm>
            <a:off x="3735462" y="-552748"/>
            <a:ext cx="2866490" cy="440120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8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בוֹ</a:t>
            </a:r>
          </a:p>
        </p:txBody>
      </p:sp>
      <p:sp>
        <p:nvSpPr>
          <p:cNvPr id="16" name="מלבן 15">
            <a:extLst>
              <a:ext uri="{FF2B5EF4-FFF2-40B4-BE49-F238E27FC236}">
                <a16:creationId xmlns:a16="http://schemas.microsoft.com/office/drawing/2014/main" id="{D1E9A484-75D0-4DC4-B5D2-860687F4E285}"/>
              </a:ext>
            </a:extLst>
          </p:cNvPr>
          <p:cNvSpPr/>
          <p:nvPr/>
        </p:nvSpPr>
        <p:spPr>
          <a:xfrm>
            <a:off x="830679" y="-706436"/>
            <a:ext cx="2122696" cy="409342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6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הַ</a:t>
            </a:r>
          </a:p>
        </p:txBody>
      </p:sp>
    </p:spTree>
    <p:extLst>
      <p:ext uri="{BB962C8B-B14F-4D97-AF65-F5344CB8AC3E}">
        <p14:creationId xmlns:p14="http://schemas.microsoft.com/office/powerpoint/2010/main" val="493083822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קבוצה 1">
            <a:extLst>
              <a:ext uri="{FF2B5EF4-FFF2-40B4-BE49-F238E27FC236}">
                <a16:creationId xmlns:a16="http://schemas.microsoft.com/office/drawing/2014/main" id="{6481EAD2-3A82-4A50-B942-2B69D184548D}"/>
              </a:ext>
            </a:extLst>
          </p:cNvPr>
          <p:cNvGrpSpPr/>
          <p:nvPr/>
        </p:nvGrpSpPr>
        <p:grpSpPr>
          <a:xfrm>
            <a:off x="298522" y="175217"/>
            <a:ext cx="3164649" cy="6293375"/>
            <a:chOff x="298522" y="175217"/>
            <a:chExt cx="3164649" cy="6293375"/>
          </a:xfrm>
        </p:grpSpPr>
        <p:sp>
          <p:nvSpPr>
            <p:cNvPr id="3" name="מלבן מעוגל 18">
              <a:extLst>
                <a:ext uri="{FF2B5EF4-FFF2-40B4-BE49-F238E27FC236}">
                  <a16:creationId xmlns:a16="http://schemas.microsoft.com/office/drawing/2014/main" id="{A8B94F47-45BC-4ED2-A209-B4C9677F0455}"/>
                </a:ext>
              </a:extLst>
            </p:cNvPr>
            <p:cNvSpPr/>
            <p:nvPr/>
          </p:nvSpPr>
          <p:spPr>
            <a:xfrm>
              <a:off x="434940" y="175217"/>
              <a:ext cx="2818800" cy="3081600"/>
            </a:xfrm>
            <a:prstGeom prst="roundRect">
              <a:avLst/>
            </a:prstGeom>
            <a:blipFill>
              <a:blip r:embed="rId2"/>
              <a:tile tx="0" ty="0" sx="100000" sy="100000" flip="none" algn="tl"/>
            </a:blipFill>
            <a:ln w="57150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4" name="מלבן מעוגל 19">
              <a:extLst>
                <a:ext uri="{FF2B5EF4-FFF2-40B4-BE49-F238E27FC236}">
                  <a16:creationId xmlns:a16="http://schemas.microsoft.com/office/drawing/2014/main" id="{F7E36500-5084-40A6-BF92-2ABD9732E1AE}"/>
                </a:ext>
              </a:extLst>
            </p:cNvPr>
            <p:cNvSpPr/>
            <p:nvPr/>
          </p:nvSpPr>
          <p:spPr>
            <a:xfrm>
              <a:off x="434940" y="3386992"/>
              <a:ext cx="2818800" cy="3081600"/>
            </a:xfrm>
            <a:prstGeom prst="roundRect">
              <a:avLst/>
            </a:prstGeom>
            <a:blipFill>
              <a:blip r:embed="rId2"/>
              <a:tile tx="0" ty="0" sx="100000" sy="100000" flip="none" algn="tl"/>
            </a:blipFill>
            <a:ln w="57150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" name="מלבן 4">
              <a:extLst>
                <a:ext uri="{FF2B5EF4-FFF2-40B4-BE49-F238E27FC236}">
                  <a16:creationId xmlns:a16="http://schemas.microsoft.com/office/drawing/2014/main" id="{A6AE1B75-A7C3-4983-9527-481AC6E897EA}"/>
                </a:ext>
              </a:extLst>
            </p:cNvPr>
            <p:cNvSpPr/>
            <p:nvPr/>
          </p:nvSpPr>
          <p:spPr>
            <a:xfrm>
              <a:off x="298522" y="3581344"/>
              <a:ext cx="3164649" cy="2400657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he-IL" sz="15000" b="1" cap="none" spc="0" dirty="0" err="1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David" panose="020E0502060401010101" pitchFamily="34" charset="-79"/>
                  <a:cs typeface="David" panose="020E0502060401010101" pitchFamily="34" charset="-79"/>
                </a:rPr>
                <a:t>שׂוֹת</a:t>
              </a:r>
              <a:endParaRPr lang="he-IL" sz="15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endParaRPr>
            </a:p>
          </p:txBody>
        </p:sp>
      </p:grpSp>
      <p:grpSp>
        <p:nvGrpSpPr>
          <p:cNvPr id="6" name="קבוצה 5">
            <a:extLst>
              <a:ext uri="{FF2B5EF4-FFF2-40B4-BE49-F238E27FC236}">
                <a16:creationId xmlns:a16="http://schemas.microsoft.com/office/drawing/2014/main" id="{D17087F0-95EC-483C-894E-C1144F5CE70E}"/>
              </a:ext>
            </a:extLst>
          </p:cNvPr>
          <p:cNvGrpSpPr/>
          <p:nvPr/>
        </p:nvGrpSpPr>
        <p:grpSpPr>
          <a:xfrm>
            <a:off x="3783152" y="238840"/>
            <a:ext cx="2818800" cy="6459786"/>
            <a:chOff x="434940" y="175217"/>
            <a:chExt cx="2818800" cy="6459786"/>
          </a:xfrm>
        </p:grpSpPr>
        <p:sp>
          <p:nvSpPr>
            <p:cNvPr id="7" name="מלבן מעוגל 18">
              <a:extLst>
                <a:ext uri="{FF2B5EF4-FFF2-40B4-BE49-F238E27FC236}">
                  <a16:creationId xmlns:a16="http://schemas.microsoft.com/office/drawing/2014/main" id="{06B0BEA3-3A45-448F-9709-E9C3F1A05BA1}"/>
                </a:ext>
              </a:extLst>
            </p:cNvPr>
            <p:cNvSpPr/>
            <p:nvPr/>
          </p:nvSpPr>
          <p:spPr>
            <a:xfrm>
              <a:off x="434940" y="175217"/>
              <a:ext cx="2818800" cy="3081600"/>
            </a:xfrm>
            <a:prstGeom prst="roundRect">
              <a:avLst/>
            </a:prstGeom>
            <a:blipFill>
              <a:blip r:embed="rId2"/>
              <a:tile tx="0" ty="0" sx="100000" sy="100000" flip="none" algn="tl"/>
            </a:blipFill>
            <a:ln w="57150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8" name="מלבן מעוגל 19">
              <a:extLst>
                <a:ext uri="{FF2B5EF4-FFF2-40B4-BE49-F238E27FC236}">
                  <a16:creationId xmlns:a16="http://schemas.microsoft.com/office/drawing/2014/main" id="{1AB34231-9578-4D0F-8C2E-791B07D8430A}"/>
                </a:ext>
              </a:extLst>
            </p:cNvPr>
            <p:cNvSpPr/>
            <p:nvPr/>
          </p:nvSpPr>
          <p:spPr>
            <a:xfrm>
              <a:off x="434940" y="3386992"/>
              <a:ext cx="2818800" cy="3081600"/>
            </a:xfrm>
            <a:prstGeom prst="roundRect">
              <a:avLst/>
            </a:prstGeom>
            <a:blipFill>
              <a:blip r:embed="rId2"/>
              <a:tile tx="0" ty="0" sx="100000" sy="100000" flip="none" algn="tl"/>
            </a:blipFill>
            <a:ln w="57150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9" name="מלבן 8">
              <a:extLst>
                <a:ext uri="{FF2B5EF4-FFF2-40B4-BE49-F238E27FC236}">
                  <a16:creationId xmlns:a16="http://schemas.microsoft.com/office/drawing/2014/main" id="{26A096BA-B34A-414B-80C6-A90A40766D31}"/>
                </a:ext>
              </a:extLst>
            </p:cNvPr>
            <p:cNvSpPr/>
            <p:nvPr/>
          </p:nvSpPr>
          <p:spPr>
            <a:xfrm>
              <a:off x="968435" y="2233798"/>
              <a:ext cx="1872628" cy="4401205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he-IL" sz="28000" b="1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David" panose="020E0502060401010101" pitchFamily="34" charset="-79"/>
                  <a:cs typeface="David" panose="020E0502060401010101" pitchFamily="34" charset="-79"/>
                </a:rPr>
                <a:t>עֲ</a:t>
              </a:r>
            </a:p>
          </p:txBody>
        </p:sp>
      </p:grpSp>
      <p:grpSp>
        <p:nvGrpSpPr>
          <p:cNvPr id="10" name="קבוצה 9">
            <a:extLst>
              <a:ext uri="{FF2B5EF4-FFF2-40B4-BE49-F238E27FC236}">
                <a16:creationId xmlns:a16="http://schemas.microsoft.com/office/drawing/2014/main" id="{7E6986FE-4553-4858-AA24-40A3DE0C09E6}"/>
              </a:ext>
            </a:extLst>
          </p:cNvPr>
          <p:cNvGrpSpPr/>
          <p:nvPr/>
        </p:nvGrpSpPr>
        <p:grpSpPr>
          <a:xfrm>
            <a:off x="7036745" y="238840"/>
            <a:ext cx="3081292" cy="6293375"/>
            <a:chOff x="303694" y="175217"/>
            <a:chExt cx="3081292" cy="6293375"/>
          </a:xfrm>
        </p:grpSpPr>
        <p:sp>
          <p:nvSpPr>
            <p:cNvPr id="11" name="מלבן מעוגל 18">
              <a:extLst>
                <a:ext uri="{FF2B5EF4-FFF2-40B4-BE49-F238E27FC236}">
                  <a16:creationId xmlns:a16="http://schemas.microsoft.com/office/drawing/2014/main" id="{634BCF32-B1D3-4ED1-9E2A-A218D4636013}"/>
                </a:ext>
              </a:extLst>
            </p:cNvPr>
            <p:cNvSpPr/>
            <p:nvPr/>
          </p:nvSpPr>
          <p:spPr>
            <a:xfrm>
              <a:off x="434940" y="175217"/>
              <a:ext cx="2818800" cy="3081600"/>
            </a:xfrm>
            <a:prstGeom prst="roundRect">
              <a:avLst/>
            </a:prstGeom>
            <a:blipFill>
              <a:blip r:embed="rId2"/>
              <a:tile tx="0" ty="0" sx="100000" sy="100000" flip="none" algn="tl"/>
            </a:blipFill>
            <a:ln w="57150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2" name="מלבן מעוגל 19">
              <a:extLst>
                <a:ext uri="{FF2B5EF4-FFF2-40B4-BE49-F238E27FC236}">
                  <a16:creationId xmlns:a16="http://schemas.microsoft.com/office/drawing/2014/main" id="{74A21A0D-7F48-4083-9694-0662DF8AB873}"/>
                </a:ext>
              </a:extLst>
            </p:cNvPr>
            <p:cNvSpPr/>
            <p:nvPr/>
          </p:nvSpPr>
          <p:spPr>
            <a:xfrm>
              <a:off x="434940" y="3386992"/>
              <a:ext cx="2818800" cy="3081600"/>
            </a:xfrm>
            <a:prstGeom prst="roundRect">
              <a:avLst/>
            </a:prstGeom>
            <a:blipFill>
              <a:blip r:embed="rId2"/>
              <a:tile tx="0" ty="0" sx="100000" sy="100000" flip="none" algn="tl"/>
            </a:blipFill>
            <a:ln w="57150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3" name="מלבן 12">
              <a:extLst>
                <a:ext uri="{FF2B5EF4-FFF2-40B4-BE49-F238E27FC236}">
                  <a16:creationId xmlns:a16="http://schemas.microsoft.com/office/drawing/2014/main" id="{4F1FCD16-EA8C-409C-90F2-199E90D73056}"/>
                </a:ext>
              </a:extLst>
            </p:cNvPr>
            <p:cNvSpPr/>
            <p:nvPr/>
          </p:nvSpPr>
          <p:spPr>
            <a:xfrm>
              <a:off x="303694" y="2682940"/>
              <a:ext cx="3081292" cy="3785652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he-IL" sz="24000" b="1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David" panose="020E0502060401010101" pitchFamily="34" charset="-79"/>
                  <a:cs typeface="David" panose="020E0502060401010101" pitchFamily="34" charset="-79"/>
                </a:rPr>
                <a:t>יִם</a:t>
              </a:r>
            </a:p>
          </p:txBody>
        </p:sp>
      </p:grpSp>
      <p:sp>
        <p:nvSpPr>
          <p:cNvPr id="14" name="מלבן 13">
            <a:extLst>
              <a:ext uri="{FF2B5EF4-FFF2-40B4-BE49-F238E27FC236}">
                <a16:creationId xmlns:a16="http://schemas.microsoft.com/office/drawing/2014/main" id="{A067D12A-BD78-4D09-A846-1A3A1AB5F892}"/>
              </a:ext>
            </a:extLst>
          </p:cNvPr>
          <p:cNvSpPr/>
          <p:nvPr/>
        </p:nvSpPr>
        <p:spPr>
          <a:xfrm>
            <a:off x="7586136" y="-863644"/>
            <a:ext cx="1872629" cy="440120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8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כְּ</a:t>
            </a:r>
          </a:p>
        </p:txBody>
      </p:sp>
      <p:sp>
        <p:nvSpPr>
          <p:cNvPr id="15" name="מלבן 14">
            <a:extLst>
              <a:ext uri="{FF2B5EF4-FFF2-40B4-BE49-F238E27FC236}">
                <a16:creationId xmlns:a16="http://schemas.microsoft.com/office/drawing/2014/main" id="{38A11FE6-9478-45CE-A9C2-043A447644DF}"/>
              </a:ext>
            </a:extLst>
          </p:cNvPr>
          <p:cNvSpPr/>
          <p:nvPr/>
        </p:nvSpPr>
        <p:spPr>
          <a:xfrm>
            <a:off x="4503902" y="-819861"/>
            <a:ext cx="1377300" cy="440120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8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נָ</a:t>
            </a:r>
          </a:p>
        </p:txBody>
      </p:sp>
      <p:sp>
        <p:nvSpPr>
          <p:cNvPr id="16" name="מלבן 15">
            <a:extLst>
              <a:ext uri="{FF2B5EF4-FFF2-40B4-BE49-F238E27FC236}">
                <a16:creationId xmlns:a16="http://schemas.microsoft.com/office/drawing/2014/main" id="{D1E9A484-75D0-4DC4-B5D2-860687F4E285}"/>
              </a:ext>
            </a:extLst>
          </p:cNvPr>
          <p:cNvSpPr/>
          <p:nvPr/>
        </p:nvSpPr>
        <p:spPr>
          <a:xfrm>
            <a:off x="894037" y="-884949"/>
            <a:ext cx="1973618" cy="440120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8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פַ</a:t>
            </a:r>
          </a:p>
        </p:txBody>
      </p:sp>
    </p:spTree>
    <p:extLst>
      <p:ext uri="{BB962C8B-B14F-4D97-AF65-F5344CB8AC3E}">
        <p14:creationId xmlns:p14="http://schemas.microsoft.com/office/powerpoint/2010/main" val="3506497729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מלבן מעוגל 9"/>
          <p:cNvSpPr/>
          <p:nvPr/>
        </p:nvSpPr>
        <p:spPr>
          <a:xfrm>
            <a:off x="7828671" y="1611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/>
          </a:p>
        </p:txBody>
      </p:sp>
      <p:sp>
        <p:nvSpPr>
          <p:cNvPr id="11" name="מלבן מעוגל 10"/>
          <p:cNvSpPr/>
          <p:nvPr/>
        </p:nvSpPr>
        <p:spPr>
          <a:xfrm>
            <a:off x="7828671" y="33869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/>
          </a:p>
        </p:txBody>
      </p:sp>
      <p:sp>
        <p:nvSpPr>
          <p:cNvPr id="12" name="מלבן מעוגל 11"/>
          <p:cNvSpPr/>
          <p:nvPr/>
        </p:nvSpPr>
        <p:spPr>
          <a:xfrm>
            <a:off x="3586871" y="1611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/>
          </a:p>
        </p:txBody>
      </p:sp>
      <p:sp>
        <p:nvSpPr>
          <p:cNvPr id="13" name="מלבן מעוגל 12"/>
          <p:cNvSpPr/>
          <p:nvPr/>
        </p:nvSpPr>
        <p:spPr>
          <a:xfrm>
            <a:off x="3586871" y="33869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/>
          </a:p>
        </p:txBody>
      </p:sp>
      <p:sp>
        <p:nvSpPr>
          <p:cNvPr id="15" name="מלבן 14"/>
          <p:cNvSpPr/>
          <p:nvPr/>
        </p:nvSpPr>
        <p:spPr>
          <a:xfrm>
            <a:off x="8694346" y="-996883"/>
            <a:ext cx="2526654" cy="470898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0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סֵ</a:t>
            </a:r>
          </a:p>
        </p:txBody>
      </p:sp>
      <p:sp>
        <p:nvSpPr>
          <p:cNvPr id="16" name="מלבן 15"/>
          <p:cNvSpPr/>
          <p:nvPr/>
        </p:nvSpPr>
        <p:spPr>
          <a:xfrm>
            <a:off x="3713926" y="-996138"/>
            <a:ext cx="3724096" cy="447814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85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פֶר</a:t>
            </a:r>
          </a:p>
        </p:txBody>
      </p:sp>
      <p:sp>
        <p:nvSpPr>
          <p:cNvPr id="19" name="מלבן מעוגל 18"/>
          <p:cNvSpPr/>
          <p:nvPr/>
        </p:nvSpPr>
        <p:spPr>
          <a:xfrm>
            <a:off x="434940" y="175217"/>
            <a:ext cx="2818800" cy="3081600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0" name="מלבן מעוגל 19"/>
          <p:cNvSpPr/>
          <p:nvPr/>
        </p:nvSpPr>
        <p:spPr>
          <a:xfrm>
            <a:off x="434940" y="3386992"/>
            <a:ext cx="2818800" cy="3081600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1" name="מלבן 20"/>
          <p:cNvSpPr/>
          <p:nvPr/>
        </p:nvSpPr>
        <p:spPr>
          <a:xfrm>
            <a:off x="8857284" y="2244500"/>
            <a:ext cx="1872629" cy="440120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8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דֶ</a:t>
            </a:r>
            <a:endParaRPr lang="he-IL" sz="28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2" name="מלבן 21"/>
          <p:cNvSpPr/>
          <p:nvPr/>
        </p:nvSpPr>
        <p:spPr>
          <a:xfrm>
            <a:off x="3641222" y="2244500"/>
            <a:ext cx="3959738" cy="440120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80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בֶק</a:t>
            </a:r>
            <a:endParaRPr lang="he-IL" sz="28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183344169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מלבן מעוגל 9"/>
          <p:cNvSpPr/>
          <p:nvPr/>
        </p:nvSpPr>
        <p:spPr>
          <a:xfrm>
            <a:off x="7828671" y="1611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/>
          </a:p>
        </p:txBody>
      </p:sp>
      <p:sp>
        <p:nvSpPr>
          <p:cNvPr id="11" name="מלבן מעוגל 10"/>
          <p:cNvSpPr/>
          <p:nvPr/>
        </p:nvSpPr>
        <p:spPr>
          <a:xfrm>
            <a:off x="7828671" y="33869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/>
          </a:p>
        </p:txBody>
      </p:sp>
      <p:sp>
        <p:nvSpPr>
          <p:cNvPr id="12" name="מלבן מעוגל 11"/>
          <p:cNvSpPr/>
          <p:nvPr/>
        </p:nvSpPr>
        <p:spPr>
          <a:xfrm>
            <a:off x="3586871" y="1611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/>
          </a:p>
        </p:txBody>
      </p:sp>
      <p:sp>
        <p:nvSpPr>
          <p:cNvPr id="13" name="מלבן מעוגל 12"/>
          <p:cNvSpPr/>
          <p:nvPr/>
        </p:nvSpPr>
        <p:spPr>
          <a:xfrm>
            <a:off x="3586871" y="33869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/>
          </a:p>
        </p:txBody>
      </p:sp>
      <p:sp>
        <p:nvSpPr>
          <p:cNvPr id="15" name="מלבן 14"/>
          <p:cNvSpPr/>
          <p:nvPr/>
        </p:nvSpPr>
        <p:spPr>
          <a:xfrm>
            <a:off x="8204132" y="-625977"/>
            <a:ext cx="3608681" cy="42165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64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אַלְ</a:t>
            </a:r>
          </a:p>
        </p:txBody>
      </p:sp>
      <p:sp>
        <p:nvSpPr>
          <p:cNvPr id="16" name="מלבן 15"/>
          <p:cNvSpPr/>
          <p:nvPr/>
        </p:nvSpPr>
        <p:spPr>
          <a:xfrm>
            <a:off x="3957751" y="-680583"/>
            <a:ext cx="3219151" cy="447814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85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פִי</a:t>
            </a:r>
          </a:p>
        </p:txBody>
      </p:sp>
      <p:sp>
        <p:nvSpPr>
          <p:cNvPr id="19" name="מלבן מעוגל 18"/>
          <p:cNvSpPr/>
          <p:nvPr/>
        </p:nvSpPr>
        <p:spPr>
          <a:xfrm>
            <a:off x="434940" y="175217"/>
            <a:ext cx="2818800" cy="3081600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0" name="מלבן מעוגל 19"/>
          <p:cNvSpPr/>
          <p:nvPr/>
        </p:nvSpPr>
        <p:spPr>
          <a:xfrm>
            <a:off x="434940" y="3386992"/>
            <a:ext cx="2818800" cy="3081600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1" name="מלבן 20"/>
          <p:cNvSpPr/>
          <p:nvPr/>
        </p:nvSpPr>
        <p:spPr>
          <a:xfrm>
            <a:off x="8864818" y="2235423"/>
            <a:ext cx="2220480" cy="450892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87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אָ</a:t>
            </a:r>
            <a:endParaRPr lang="he-IL" sz="287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2" name="מלבן 21"/>
          <p:cNvSpPr/>
          <p:nvPr/>
        </p:nvSpPr>
        <p:spPr>
          <a:xfrm>
            <a:off x="3730306" y="2464023"/>
            <a:ext cx="3954929" cy="450892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87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רוֹן</a:t>
            </a:r>
            <a:endParaRPr lang="he-IL" sz="287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797684878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מלבן מעוגל 9"/>
          <p:cNvSpPr/>
          <p:nvPr/>
        </p:nvSpPr>
        <p:spPr>
          <a:xfrm>
            <a:off x="7828671" y="1611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/>
          </a:p>
        </p:txBody>
      </p:sp>
      <p:sp>
        <p:nvSpPr>
          <p:cNvPr id="11" name="מלבן מעוגל 10"/>
          <p:cNvSpPr/>
          <p:nvPr/>
        </p:nvSpPr>
        <p:spPr>
          <a:xfrm>
            <a:off x="7828671" y="33869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/>
          </a:p>
        </p:txBody>
      </p:sp>
      <p:sp>
        <p:nvSpPr>
          <p:cNvPr id="12" name="מלבן מעוגל 11"/>
          <p:cNvSpPr/>
          <p:nvPr/>
        </p:nvSpPr>
        <p:spPr>
          <a:xfrm>
            <a:off x="3586871" y="1611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/>
          </a:p>
        </p:txBody>
      </p:sp>
      <p:sp>
        <p:nvSpPr>
          <p:cNvPr id="13" name="מלבן מעוגל 12"/>
          <p:cNvSpPr/>
          <p:nvPr/>
        </p:nvSpPr>
        <p:spPr>
          <a:xfrm>
            <a:off x="3586871" y="33869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/>
          </a:p>
        </p:txBody>
      </p:sp>
      <p:sp>
        <p:nvSpPr>
          <p:cNvPr id="15" name="מלבן 14"/>
          <p:cNvSpPr/>
          <p:nvPr/>
        </p:nvSpPr>
        <p:spPr>
          <a:xfrm>
            <a:off x="8475841" y="-986906"/>
            <a:ext cx="3065263" cy="440120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8000" b="1" cap="none" spc="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בָּנ</a:t>
            </a:r>
            <a:r>
              <a:rPr lang="he-IL" sz="28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ְ</a:t>
            </a:r>
          </a:p>
        </p:txBody>
      </p:sp>
      <p:sp>
        <p:nvSpPr>
          <p:cNvPr id="16" name="מלבן 15"/>
          <p:cNvSpPr/>
          <p:nvPr/>
        </p:nvSpPr>
        <p:spPr>
          <a:xfrm>
            <a:off x="3408747" y="-974542"/>
            <a:ext cx="4432624" cy="447814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85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תָה</a:t>
            </a:r>
          </a:p>
        </p:txBody>
      </p:sp>
      <p:sp>
        <p:nvSpPr>
          <p:cNvPr id="19" name="מלבן מעוגל 18"/>
          <p:cNvSpPr/>
          <p:nvPr/>
        </p:nvSpPr>
        <p:spPr>
          <a:xfrm>
            <a:off x="434940" y="175217"/>
            <a:ext cx="2818800" cy="3081600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0" name="מלבן מעוגל 19"/>
          <p:cNvSpPr/>
          <p:nvPr/>
        </p:nvSpPr>
        <p:spPr>
          <a:xfrm>
            <a:off x="434940" y="3386992"/>
            <a:ext cx="2818800" cy="3081600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1" name="מלבן 20"/>
          <p:cNvSpPr/>
          <p:nvPr/>
        </p:nvSpPr>
        <p:spPr>
          <a:xfrm>
            <a:off x="9072159" y="2266201"/>
            <a:ext cx="1872628" cy="440120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8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בָּ</a:t>
            </a:r>
            <a:endParaRPr lang="he-IL" sz="28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2" name="מלבן 21"/>
          <p:cNvSpPr/>
          <p:nvPr/>
        </p:nvSpPr>
        <p:spPr>
          <a:xfrm>
            <a:off x="3912065" y="2320700"/>
            <a:ext cx="3464411" cy="440120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80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נָה</a:t>
            </a:r>
            <a:endParaRPr lang="he-IL" sz="28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7228311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מלבן מעוגל 9"/>
          <p:cNvSpPr/>
          <p:nvPr/>
        </p:nvSpPr>
        <p:spPr>
          <a:xfrm>
            <a:off x="7828671" y="1611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 dirty="0"/>
          </a:p>
        </p:txBody>
      </p:sp>
      <p:sp>
        <p:nvSpPr>
          <p:cNvPr id="11" name="מלבן מעוגל 10"/>
          <p:cNvSpPr/>
          <p:nvPr/>
        </p:nvSpPr>
        <p:spPr>
          <a:xfrm>
            <a:off x="7828671" y="33869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 dirty="0"/>
          </a:p>
        </p:txBody>
      </p:sp>
      <p:sp>
        <p:nvSpPr>
          <p:cNvPr id="12" name="מלבן מעוגל 11"/>
          <p:cNvSpPr/>
          <p:nvPr/>
        </p:nvSpPr>
        <p:spPr>
          <a:xfrm>
            <a:off x="3586871" y="1611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 dirty="0"/>
          </a:p>
        </p:txBody>
      </p:sp>
      <p:sp>
        <p:nvSpPr>
          <p:cNvPr id="15" name="מלבן 14"/>
          <p:cNvSpPr/>
          <p:nvPr/>
        </p:nvSpPr>
        <p:spPr>
          <a:xfrm>
            <a:off x="8124408" y="-569188"/>
            <a:ext cx="3664786" cy="417037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5500" b="1" cap="none" spc="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לִמ</a:t>
            </a:r>
            <a:r>
              <a:rPr lang="he-IL" sz="255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ְ</a:t>
            </a:r>
          </a:p>
        </p:txBody>
      </p:sp>
      <p:sp>
        <p:nvSpPr>
          <p:cNvPr id="16" name="מלבן 15"/>
          <p:cNvSpPr/>
          <p:nvPr/>
        </p:nvSpPr>
        <p:spPr>
          <a:xfrm>
            <a:off x="3650209" y="-1014213"/>
            <a:ext cx="3959738" cy="440120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8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דָה</a:t>
            </a:r>
          </a:p>
        </p:txBody>
      </p:sp>
      <p:sp>
        <p:nvSpPr>
          <p:cNvPr id="21" name="מלבן 20"/>
          <p:cNvSpPr/>
          <p:nvPr/>
        </p:nvSpPr>
        <p:spPr>
          <a:xfrm>
            <a:off x="7905684" y="2610683"/>
            <a:ext cx="3730509" cy="424731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63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לָה</a:t>
            </a:r>
          </a:p>
        </p:txBody>
      </p:sp>
      <p:grpSp>
        <p:nvGrpSpPr>
          <p:cNvPr id="2" name="קבוצה 1">
            <a:extLst>
              <a:ext uri="{FF2B5EF4-FFF2-40B4-BE49-F238E27FC236}">
                <a16:creationId xmlns:a16="http://schemas.microsoft.com/office/drawing/2014/main" id="{3CA2290B-F8F3-406E-990B-364745B2B874}"/>
              </a:ext>
            </a:extLst>
          </p:cNvPr>
          <p:cNvGrpSpPr/>
          <p:nvPr/>
        </p:nvGrpSpPr>
        <p:grpSpPr>
          <a:xfrm>
            <a:off x="3599631" y="2154675"/>
            <a:ext cx="4114800" cy="4555093"/>
            <a:chOff x="3586871" y="2127918"/>
            <a:chExt cx="4114800" cy="4555093"/>
          </a:xfrm>
        </p:grpSpPr>
        <p:sp>
          <p:nvSpPr>
            <p:cNvPr id="13" name="מלבן מעוגל 12"/>
            <p:cNvSpPr/>
            <p:nvPr/>
          </p:nvSpPr>
          <p:spPr>
            <a:xfrm>
              <a:off x="3586871" y="3386992"/>
              <a:ext cx="4114800" cy="3095625"/>
            </a:xfrm>
            <a:prstGeom prst="roundRect">
              <a:avLst/>
            </a:prstGeom>
            <a:blipFill>
              <a:blip r:embed="rId2"/>
              <a:tile tx="0" ty="0" sx="100000" sy="100000" flip="none" algn="tl"/>
            </a:blipFill>
            <a:ln w="57150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 rtl="1" eaLnBrk="1" hangingPunct="1">
                <a:defRPr/>
              </a:pPr>
              <a:endParaRPr lang="he-IL" dirty="0"/>
            </a:p>
          </p:txBody>
        </p:sp>
        <p:sp>
          <p:nvSpPr>
            <p:cNvPr id="22" name="מלבן 21"/>
            <p:cNvSpPr/>
            <p:nvPr/>
          </p:nvSpPr>
          <p:spPr>
            <a:xfrm>
              <a:off x="3978853" y="2127918"/>
              <a:ext cx="3579827" cy="4555093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he-IL" sz="29000" b="1" dirty="0" err="1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David" panose="020E0502060401010101" pitchFamily="34" charset="-79"/>
                  <a:cs typeface="David" panose="020E0502060401010101" pitchFamily="34" charset="-79"/>
                </a:rPr>
                <a:t>נִק</a:t>
              </a:r>
              <a:r>
                <a:rPr lang="he-IL" sz="29000" b="1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David" panose="020E0502060401010101" pitchFamily="34" charset="-79"/>
                  <a:cs typeface="David" panose="020E0502060401010101" pitchFamily="34" charset="-79"/>
                </a:rPr>
                <a:t>ְ</a:t>
              </a:r>
              <a:endParaRPr lang="he-IL" sz="29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endParaRPr>
            </a:p>
          </p:txBody>
        </p:sp>
      </p:grpSp>
      <p:grpSp>
        <p:nvGrpSpPr>
          <p:cNvPr id="18" name="קבוצה 17">
            <a:extLst>
              <a:ext uri="{FF2B5EF4-FFF2-40B4-BE49-F238E27FC236}">
                <a16:creationId xmlns:a16="http://schemas.microsoft.com/office/drawing/2014/main" id="{38931015-7685-4698-B1BC-B9FB41EEFB57}"/>
              </a:ext>
            </a:extLst>
          </p:cNvPr>
          <p:cNvGrpSpPr/>
          <p:nvPr/>
        </p:nvGrpSpPr>
        <p:grpSpPr>
          <a:xfrm rot="16200000">
            <a:off x="-600991" y="1266875"/>
            <a:ext cx="4114800" cy="4324261"/>
            <a:chOff x="3586871" y="2349641"/>
            <a:chExt cx="4114800" cy="4324261"/>
          </a:xfrm>
        </p:grpSpPr>
        <p:sp>
          <p:nvSpPr>
            <p:cNvPr id="23" name="מלבן מעוגל 12">
              <a:extLst>
                <a:ext uri="{FF2B5EF4-FFF2-40B4-BE49-F238E27FC236}">
                  <a16:creationId xmlns:a16="http://schemas.microsoft.com/office/drawing/2014/main" id="{6085E2BF-A563-45FD-95DF-40D70067922B}"/>
                </a:ext>
              </a:extLst>
            </p:cNvPr>
            <p:cNvSpPr/>
            <p:nvPr/>
          </p:nvSpPr>
          <p:spPr>
            <a:xfrm>
              <a:off x="3586871" y="3386992"/>
              <a:ext cx="4114800" cy="3095625"/>
            </a:xfrm>
            <a:prstGeom prst="roundRect">
              <a:avLst/>
            </a:prstGeom>
            <a:blipFill>
              <a:blip r:embed="rId2"/>
              <a:tile tx="0" ty="0" sx="100000" sy="100000" flip="none" algn="tl"/>
            </a:blipFill>
            <a:ln w="57150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 rtl="1" eaLnBrk="1" hangingPunct="1">
                <a:defRPr/>
              </a:pPr>
              <a:endParaRPr lang="he-IL" dirty="0"/>
            </a:p>
          </p:txBody>
        </p:sp>
        <p:sp>
          <p:nvSpPr>
            <p:cNvPr id="24" name="מלבן 23">
              <a:extLst>
                <a:ext uri="{FF2B5EF4-FFF2-40B4-BE49-F238E27FC236}">
                  <a16:creationId xmlns:a16="http://schemas.microsoft.com/office/drawing/2014/main" id="{AD33F61D-D55F-4D1C-9C6E-99A2F9CEC344}"/>
                </a:ext>
              </a:extLst>
            </p:cNvPr>
            <p:cNvSpPr/>
            <p:nvPr/>
          </p:nvSpPr>
          <p:spPr>
            <a:xfrm>
              <a:off x="3804437" y="2349641"/>
              <a:ext cx="3890810" cy="4324261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he-IL" sz="27500" b="1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David" panose="020E0502060401010101" pitchFamily="34" charset="-79"/>
                  <a:cs typeface="David" panose="020E0502060401010101" pitchFamily="34" charset="-79"/>
                </a:rPr>
                <a:t>קִבְּ</a:t>
              </a:r>
              <a:endParaRPr lang="he-IL" sz="275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18005308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מלבן מעוגל 9"/>
          <p:cNvSpPr/>
          <p:nvPr/>
        </p:nvSpPr>
        <p:spPr>
          <a:xfrm>
            <a:off x="7828671" y="1611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/>
          </a:p>
        </p:txBody>
      </p:sp>
      <p:sp>
        <p:nvSpPr>
          <p:cNvPr id="11" name="מלבן מעוגל 10"/>
          <p:cNvSpPr/>
          <p:nvPr/>
        </p:nvSpPr>
        <p:spPr>
          <a:xfrm>
            <a:off x="7828671" y="33869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/>
          </a:p>
        </p:txBody>
      </p:sp>
      <p:sp>
        <p:nvSpPr>
          <p:cNvPr id="12" name="מלבן מעוגל 11"/>
          <p:cNvSpPr/>
          <p:nvPr/>
        </p:nvSpPr>
        <p:spPr>
          <a:xfrm>
            <a:off x="3586871" y="1611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/>
          </a:p>
        </p:txBody>
      </p:sp>
      <p:sp>
        <p:nvSpPr>
          <p:cNvPr id="13" name="מלבן מעוגל 12"/>
          <p:cNvSpPr/>
          <p:nvPr/>
        </p:nvSpPr>
        <p:spPr>
          <a:xfrm>
            <a:off x="3586871" y="33869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/>
          </a:p>
        </p:txBody>
      </p:sp>
      <p:sp>
        <p:nvSpPr>
          <p:cNvPr id="15" name="מלבן 14"/>
          <p:cNvSpPr/>
          <p:nvPr/>
        </p:nvSpPr>
        <p:spPr>
          <a:xfrm>
            <a:off x="7828671" y="-1125654"/>
            <a:ext cx="4068743" cy="46474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92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אַרְ</a:t>
            </a:r>
          </a:p>
        </p:txBody>
      </p:sp>
      <p:sp>
        <p:nvSpPr>
          <p:cNvPr id="16" name="מלבן 15"/>
          <p:cNvSpPr/>
          <p:nvPr/>
        </p:nvSpPr>
        <p:spPr>
          <a:xfrm>
            <a:off x="3540814" y="-702273"/>
            <a:ext cx="4113627" cy="424731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7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מוֹן</a:t>
            </a:r>
          </a:p>
        </p:txBody>
      </p:sp>
      <p:sp>
        <p:nvSpPr>
          <p:cNvPr id="19" name="מלבן מעוגל 18"/>
          <p:cNvSpPr/>
          <p:nvPr/>
        </p:nvSpPr>
        <p:spPr>
          <a:xfrm>
            <a:off x="434940" y="175217"/>
            <a:ext cx="2818800" cy="3081600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0" name="מלבן מעוגל 19"/>
          <p:cNvSpPr/>
          <p:nvPr/>
        </p:nvSpPr>
        <p:spPr>
          <a:xfrm>
            <a:off x="434940" y="3386992"/>
            <a:ext cx="2818800" cy="3081600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1" name="מלבן 20"/>
          <p:cNvSpPr/>
          <p:nvPr/>
        </p:nvSpPr>
        <p:spPr>
          <a:xfrm>
            <a:off x="9005407" y="2559883"/>
            <a:ext cx="1813318" cy="424731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7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בַּ</a:t>
            </a:r>
          </a:p>
        </p:txBody>
      </p:sp>
      <p:sp>
        <p:nvSpPr>
          <p:cNvPr id="22" name="מלבן 21"/>
          <p:cNvSpPr/>
          <p:nvPr/>
        </p:nvSpPr>
        <p:spPr>
          <a:xfrm>
            <a:off x="3388685" y="2842606"/>
            <a:ext cx="4511171" cy="417037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65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חוֹל</a:t>
            </a:r>
            <a:endParaRPr lang="he-IL" sz="265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747997650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מלבן מעוגל 9"/>
          <p:cNvSpPr/>
          <p:nvPr/>
        </p:nvSpPr>
        <p:spPr>
          <a:xfrm>
            <a:off x="7828671" y="1611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/>
          </a:p>
        </p:txBody>
      </p:sp>
      <p:sp>
        <p:nvSpPr>
          <p:cNvPr id="11" name="מלבן מעוגל 10"/>
          <p:cNvSpPr/>
          <p:nvPr/>
        </p:nvSpPr>
        <p:spPr>
          <a:xfrm>
            <a:off x="7828671" y="33869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/>
          </a:p>
        </p:txBody>
      </p:sp>
      <p:sp>
        <p:nvSpPr>
          <p:cNvPr id="12" name="מלבן מעוגל 11"/>
          <p:cNvSpPr/>
          <p:nvPr/>
        </p:nvSpPr>
        <p:spPr>
          <a:xfrm>
            <a:off x="3586871" y="1611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/>
          </a:p>
        </p:txBody>
      </p:sp>
      <p:sp>
        <p:nvSpPr>
          <p:cNvPr id="13" name="מלבן מעוגל 12"/>
          <p:cNvSpPr/>
          <p:nvPr/>
        </p:nvSpPr>
        <p:spPr>
          <a:xfrm>
            <a:off x="3586871" y="33869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/>
          </a:p>
        </p:txBody>
      </p:sp>
      <p:sp>
        <p:nvSpPr>
          <p:cNvPr id="15" name="מלבן 14"/>
          <p:cNvSpPr/>
          <p:nvPr/>
        </p:nvSpPr>
        <p:spPr>
          <a:xfrm>
            <a:off x="8186930" y="-981673"/>
            <a:ext cx="3706464" cy="501675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2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מוּ</a:t>
            </a:r>
          </a:p>
        </p:txBody>
      </p:sp>
      <p:sp>
        <p:nvSpPr>
          <p:cNvPr id="16" name="מלבן 15"/>
          <p:cNvSpPr/>
          <p:nvPr/>
        </p:nvSpPr>
        <p:spPr>
          <a:xfrm>
            <a:off x="3422347" y="-789313"/>
            <a:ext cx="4477509" cy="463203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95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נִיר</a:t>
            </a:r>
          </a:p>
        </p:txBody>
      </p:sp>
      <p:sp>
        <p:nvSpPr>
          <p:cNvPr id="19" name="מלבן מעוגל 18"/>
          <p:cNvSpPr/>
          <p:nvPr/>
        </p:nvSpPr>
        <p:spPr>
          <a:xfrm>
            <a:off x="434940" y="175217"/>
            <a:ext cx="2818800" cy="3081600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0" name="מלבן מעוגל 19"/>
          <p:cNvSpPr/>
          <p:nvPr/>
        </p:nvSpPr>
        <p:spPr>
          <a:xfrm>
            <a:off x="434940" y="3386992"/>
            <a:ext cx="2818800" cy="3081600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1" name="מלבן 20"/>
          <p:cNvSpPr/>
          <p:nvPr/>
        </p:nvSpPr>
        <p:spPr>
          <a:xfrm>
            <a:off x="8904071" y="2273599"/>
            <a:ext cx="1963999" cy="463203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95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רַ</a:t>
            </a:r>
          </a:p>
        </p:txBody>
      </p:sp>
      <p:sp>
        <p:nvSpPr>
          <p:cNvPr id="22" name="מלבן 21"/>
          <p:cNvSpPr/>
          <p:nvPr/>
        </p:nvSpPr>
        <p:spPr>
          <a:xfrm>
            <a:off x="3611999" y="2273599"/>
            <a:ext cx="4094391" cy="455509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90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הַף</a:t>
            </a:r>
            <a:endParaRPr lang="he-IL" sz="29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560509485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מלבן מעוגל 9"/>
          <p:cNvSpPr/>
          <p:nvPr/>
        </p:nvSpPr>
        <p:spPr>
          <a:xfrm>
            <a:off x="7828671" y="1611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/>
          </a:p>
        </p:txBody>
      </p:sp>
      <p:sp>
        <p:nvSpPr>
          <p:cNvPr id="11" name="מלבן מעוגל 10"/>
          <p:cNvSpPr/>
          <p:nvPr/>
        </p:nvSpPr>
        <p:spPr>
          <a:xfrm>
            <a:off x="7828671" y="33869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/>
          </a:p>
        </p:txBody>
      </p:sp>
      <p:sp>
        <p:nvSpPr>
          <p:cNvPr id="12" name="מלבן מעוגל 11"/>
          <p:cNvSpPr/>
          <p:nvPr/>
        </p:nvSpPr>
        <p:spPr>
          <a:xfrm>
            <a:off x="3586871" y="1611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/>
          </a:p>
        </p:txBody>
      </p:sp>
      <p:sp>
        <p:nvSpPr>
          <p:cNvPr id="13" name="מלבן מעוגל 12"/>
          <p:cNvSpPr/>
          <p:nvPr/>
        </p:nvSpPr>
        <p:spPr>
          <a:xfrm>
            <a:off x="3586871" y="33869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/>
          </a:p>
        </p:txBody>
      </p:sp>
      <p:sp>
        <p:nvSpPr>
          <p:cNvPr id="15" name="מלבן 14"/>
          <p:cNvSpPr/>
          <p:nvPr/>
        </p:nvSpPr>
        <p:spPr>
          <a:xfrm>
            <a:off x="7866195" y="-1174034"/>
            <a:ext cx="4046301" cy="501675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2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סִי</a:t>
            </a:r>
          </a:p>
        </p:txBody>
      </p:sp>
      <p:sp>
        <p:nvSpPr>
          <p:cNvPr id="16" name="מלבן 15"/>
          <p:cNvSpPr/>
          <p:nvPr/>
        </p:nvSpPr>
        <p:spPr>
          <a:xfrm>
            <a:off x="3439916" y="-866258"/>
            <a:ext cx="4358886" cy="440120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8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מָה</a:t>
            </a:r>
          </a:p>
        </p:txBody>
      </p:sp>
      <p:sp>
        <p:nvSpPr>
          <p:cNvPr id="19" name="מלבן מעוגל 18"/>
          <p:cNvSpPr/>
          <p:nvPr/>
        </p:nvSpPr>
        <p:spPr>
          <a:xfrm>
            <a:off x="434940" y="175217"/>
            <a:ext cx="2818800" cy="3081600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0" name="מלבן מעוגל 19"/>
          <p:cNvSpPr/>
          <p:nvPr/>
        </p:nvSpPr>
        <p:spPr>
          <a:xfrm>
            <a:off x="434940" y="3386992"/>
            <a:ext cx="2818800" cy="3081600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1" name="מלבן 20"/>
          <p:cNvSpPr/>
          <p:nvPr/>
        </p:nvSpPr>
        <p:spPr>
          <a:xfrm>
            <a:off x="8641980" y="2156899"/>
            <a:ext cx="2488182" cy="463203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95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טָ</a:t>
            </a:r>
          </a:p>
        </p:txBody>
      </p:sp>
      <p:sp>
        <p:nvSpPr>
          <p:cNvPr id="22" name="מלבן 21"/>
          <p:cNvSpPr/>
          <p:nvPr/>
        </p:nvSpPr>
        <p:spPr>
          <a:xfrm>
            <a:off x="3459871" y="2270838"/>
            <a:ext cx="4198586" cy="455509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9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עַם</a:t>
            </a:r>
            <a:endParaRPr lang="he-IL" sz="29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107727203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מלבן מעוגל 9"/>
          <p:cNvSpPr/>
          <p:nvPr/>
        </p:nvSpPr>
        <p:spPr>
          <a:xfrm>
            <a:off x="7828671" y="1611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/>
          </a:p>
        </p:txBody>
      </p:sp>
      <p:sp>
        <p:nvSpPr>
          <p:cNvPr id="11" name="מלבן מעוגל 10"/>
          <p:cNvSpPr/>
          <p:nvPr/>
        </p:nvSpPr>
        <p:spPr>
          <a:xfrm>
            <a:off x="7828671" y="33869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/>
          </a:p>
        </p:txBody>
      </p:sp>
      <p:sp>
        <p:nvSpPr>
          <p:cNvPr id="12" name="מלבן מעוגל 11"/>
          <p:cNvSpPr/>
          <p:nvPr/>
        </p:nvSpPr>
        <p:spPr>
          <a:xfrm>
            <a:off x="3586871" y="1611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/>
          </a:p>
        </p:txBody>
      </p:sp>
      <p:sp>
        <p:nvSpPr>
          <p:cNvPr id="13" name="מלבן מעוגל 12"/>
          <p:cNvSpPr/>
          <p:nvPr/>
        </p:nvSpPr>
        <p:spPr>
          <a:xfrm>
            <a:off x="3586871" y="33869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/>
          </a:p>
        </p:txBody>
      </p:sp>
      <p:sp>
        <p:nvSpPr>
          <p:cNvPr id="15" name="מלבן 14"/>
          <p:cNvSpPr/>
          <p:nvPr/>
        </p:nvSpPr>
        <p:spPr>
          <a:xfrm>
            <a:off x="8093822" y="-1174034"/>
            <a:ext cx="3591048" cy="501675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2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פִּי</a:t>
            </a:r>
            <a:endParaRPr lang="he-IL" sz="32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6" name="מלבן 15"/>
          <p:cNvSpPr/>
          <p:nvPr/>
        </p:nvSpPr>
        <p:spPr>
          <a:xfrm>
            <a:off x="3592575" y="-932518"/>
            <a:ext cx="4027064" cy="447814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8500" b="1" cap="none" spc="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צָה</a:t>
            </a:r>
            <a:endParaRPr lang="he-IL" sz="285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9" name="מלבן מעוגל 18"/>
          <p:cNvSpPr/>
          <p:nvPr/>
        </p:nvSpPr>
        <p:spPr>
          <a:xfrm>
            <a:off x="434940" y="175217"/>
            <a:ext cx="2818800" cy="3081600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0" name="מלבן מעוגל 19"/>
          <p:cNvSpPr/>
          <p:nvPr/>
        </p:nvSpPr>
        <p:spPr>
          <a:xfrm>
            <a:off x="434940" y="3386992"/>
            <a:ext cx="2818800" cy="3081600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1" name="מלבן 20"/>
          <p:cNvSpPr/>
          <p:nvPr/>
        </p:nvSpPr>
        <p:spPr>
          <a:xfrm>
            <a:off x="8275694" y="2156899"/>
            <a:ext cx="3220754" cy="463203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95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בֵּי</a:t>
            </a:r>
          </a:p>
        </p:txBody>
      </p:sp>
      <p:sp>
        <p:nvSpPr>
          <p:cNvPr id="22" name="מלבן 21"/>
          <p:cNvSpPr/>
          <p:nvPr/>
        </p:nvSpPr>
        <p:spPr>
          <a:xfrm>
            <a:off x="3498717" y="2191326"/>
            <a:ext cx="4094391" cy="455509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90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צָה</a:t>
            </a:r>
            <a:endParaRPr lang="he-IL" sz="29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327496846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מלבן מעוגל 9"/>
          <p:cNvSpPr/>
          <p:nvPr/>
        </p:nvSpPr>
        <p:spPr>
          <a:xfrm>
            <a:off x="7828671" y="1611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/>
          </a:p>
        </p:txBody>
      </p:sp>
      <p:sp>
        <p:nvSpPr>
          <p:cNvPr id="11" name="מלבן מעוגל 10"/>
          <p:cNvSpPr/>
          <p:nvPr/>
        </p:nvSpPr>
        <p:spPr>
          <a:xfrm>
            <a:off x="7828671" y="33869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/>
          </a:p>
        </p:txBody>
      </p:sp>
      <p:sp>
        <p:nvSpPr>
          <p:cNvPr id="12" name="מלבן מעוגל 11"/>
          <p:cNvSpPr/>
          <p:nvPr/>
        </p:nvSpPr>
        <p:spPr>
          <a:xfrm>
            <a:off x="3586871" y="1611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/>
          </a:p>
        </p:txBody>
      </p:sp>
      <p:sp>
        <p:nvSpPr>
          <p:cNvPr id="13" name="מלבן מעוגל 12"/>
          <p:cNvSpPr/>
          <p:nvPr/>
        </p:nvSpPr>
        <p:spPr>
          <a:xfrm>
            <a:off x="3586871" y="33869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/>
          </a:p>
        </p:txBody>
      </p:sp>
      <p:sp>
        <p:nvSpPr>
          <p:cNvPr id="15" name="מלבן 14"/>
          <p:cNvSpPr/>
          <p:nvPr/>
        </p:nvSpPr>
        <p:spPr>
          <a:xfrm>
            <a:off x="8604379" y="-1174034"/>
            <a:ext cx="2569934" cy="501675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2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מִ</a:t>
            </a:r>
            <a:endParaRPr lang="he-IL" sz="32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6" name="מלבן 15"/>
          <p:cNvSpPr/>
          <p:nvPr/>
        </p:nvSpPr>
        <p:spPr>
          <a:xfrm>
            <a:off x="3377401" y="-932518"/>
            <a:ext cx="4533613" cy="447814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8500" b="1" cap="none" spc="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טָה</a:t>
            </a:r>
            <a:endParaRPr lang="he-IL" sz="285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9" name="מלבן מעוגל 18"/>
          <p:cNvSpPr/>
          <p:nvPr/>
        </p:nvSpPr>
        <p:spPr>
          <a:xfrm>
            <a:off x="434940" y="175217"/>
            <a:ext cx="2818800" cy="3081600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0" name="מלבן מעוגל 19"/>
          <p:cNvSpPr/>
          <p:nvPr/>
        </p:nvSpPr>
        <p:spPr>
          <a:xfrm>
            <a:off x="434940" y="3386992"/>
            <a:ext cx="2818800" cy="3081600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1" name="מלבן 20"/>
          <p:cNvSpPr/>
          <p:nvPr/>
        </p:nvSpPr>
        <p:spPr>
          <a:xfrm>
            <a:off x="8851973" y="2156899"/>
            <a:ext cx="2068195" cy="463203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95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פִּ</a:t>
            </a:r>
            <a:endParaRPr lang="he-IL" sz="295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2" name="מלבן 21"/>
          <p:cNvSpPr/>
          <p:nvPr/>
        </p:nvSpPr>
        <p:spPr>
          <a:xfrm>
            <a:off x="3356231" y="2191326"/>
            <a:ext cx="4506363" cy="455509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9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תָה</a:t>
            </a:r>
            <a:endParaRPr lang="he-IL" sz="29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473963083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מלבן מעוגל 9"/>
          <p:cNvSpPr/>
          <p:nvPr/>
        </p:nvSpPr>
        <p:spPr>
          <a:xfrm>
            <a:off x="7828671" y="1611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/>
          </a:p>
        </p:txBody>
      </p:sp>
      <p:sp>
        <p:nvSpPr>
          <p:cNvPr id="11" name="מלבן מעוגל 10"/>
          <p:cNvSpPr/>
          <p:nvPr/>
        </p:nvSpPr>
        <p:spPr>
          <a:xfrm>
            <a:off x="7828671" y="33869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/>
          </a:p>
        </p:txBody>
      </p:sp>
      <p:sp>
        <p:nvSpPr>
          <p:cNvPr id="12" name="מלבן מעוגל 11"/>
          <p:cNvSpPr/>
          <p:nvPr/>
        </p:nvSpPr>
        <p:spPr>
          <a:xfrm>
            <a:off x="3586871" y="1611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/>
          </a:p>
        </p:txBody>
      </p:sp>
      <p:sp>
        <p:nvSpPr>
          <p:cNvPr id="13" name="מלבן מעוגל 12"/>
          <p:cNvSpPr/>
          <p:nvPr/>
        </p:nvSpPr>
        <p:spPr>
          <a:xfrm>
            <a:off x="3586871" y="33869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/>
          </a:p>
        </p:txBody>
      </p:sp>
      <p:sp>
        <p:nvSpPr>
          <p:cNvPr id="15" name="מלבן 14"/>
          <p:cNvSpPr/>
          <p:nvPr/>
        </p:nvSpPr>
        <p:spPr>
          <a:xfrm>
            <a:off x="8832005" y="-1174034"/>
            <a:ext cx="2114681" cy="501675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2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כִּ</a:t>
            </a:r>
            <a:endParaRPr lang="he-IL" sz="32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6" name="מלבן 15"/>
          <p:cNvSpPr/>
          <p:nvPr/>
        </p:nvSpPr>
        <p:spPr>
          <a:xfrm>
            <a:off x="3391190" y="-904730"/>
            <a:ext cx="4432624" cy="447814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85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תָה</a:t>
            </a:r>
          </a:p>
        </p:txBody>
      </p:sp>
      <p:sp>
        <p:nvSpPr>
          <p:cNvPr id="19" name="מלבן מעוגל 18"/>
          <p:cNvSpPr/>
          <p:nvPr/>
        </p:nvSpPr>
        <p:spPr>
          <a:xfrm>
            <a:off x="434940" y="175217"/>
            <a:ext cx="2818800" cy="3081600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0" name="מלבן מעוגל 19"/>
          <p:cNvSpPr/>
          <p:nvPr/>
        </p:nvSpPr>
        <p:spPr>
          <a:xfrm>
            <a:off x="434940" y="3386992"/>
            <a:ext cx="2818800" cy="3081600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1" name="מלבן 20"/>
          <p:cNvSpPr/>
          <p:nvPr/>
        </p:nvSpPr>
        <p:spPr>
          <a:xfrm>
            <a:off x="8641980" y="2156899"/>
            <a:ext cx="2488182" cy="463203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95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סַ</a:t>
            </a:r>
            <a:endParaRPr lang="he-IL" sz="295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2" name="מלבן 21"/>
          <p:cNvSpPr/>
          <p:nvPr/>
        </p:nvSpPr>
        <p:spPr>
          <a:xfrm>
            <a:off x="3510921" y="2191326"/>
            <a:ext cx="4196983" cy="455509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9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פָּה</a:t>
            </a:r>
            <a:endParaRPr lang="he-IL" sz="29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196423472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מלבן מעוגל 9"/>
          <p:cNvSpPr/>
          <p:nvPr/>
        </p:nvSpPr>
        <p:spPr>
          <a:xfrm>
            <a:off x="7828671" y="1611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/>
          </a:p>
        </p:txBody>
      </p:sp>
      <p:sp>
        <p:nvSpPr>
          <p:cNvPr id="11" name="מלבן מעוגל 10"/>
          <p:cNvSpPr/>
          <p:nvPr/>
        </p:nvSpPr>
        <p:spPr>
          <a:xfrm>
            <a:off x="7828671" y="33869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/>
          </a:p>
        </p:txBody>
      </p:sp>
      <p:sp>
        <p:nvSpPr>
          <p:cNvPr id="12" name="מלבן מעוגל 11"/>
          <p:cNvSpPr/>
          <p:nvPr/>
        </p:nvSpPr>
        <p:spPr>
          <a:xfrm>
            <a:off x="3586871" y="1611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/>
          </a:p>
        </p:txBody>
      </p:sp>
      <p:sp>
        <p:nvSpPr>
          <p:cNvPr id="13" name="מלבן מעוגל 12"/>
          <p:cNvSpPr/>
          <p:nvPr/>
        </p:nvSpPr>
        <p:spPr>
          <a:xfrm>
            <a:off x="3586871" y="33869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/>
          </a:p>
        </p:txBody>
      </p:sp>
      <p:sp>
        <p:nvSpPr>
          <p:cNvPr id="15" name="מלבן 14"/>
          <p:cNvSpPr/>
          <p:nvPr/>
        </p:nvSpPr>
        <p:spPr>
          <a:xfrm>
            <a:off x="8699247" y="-1021634"/>
            <a:ext cx="2241319" cy="455509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9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אָ</a:t>
            </a:r>
            <a:endParaRPr lang="he-IL" sz="29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6" name="מלבן 15"/>
          <p:cNvSpPr/>
          <p:nvPr/>
        </p:nvSpPr>
        <p:spPr>
          <a:xfrm>
            <a:off x="3420713" y="-629492"/>
            <a:ext cx="4344458" cy="401648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5000" b="1" cap="none" spc="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דִיב</a:t>
            </a:r>
            <a:r>
              <a:rPr lang="he-IL" sz="25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ּ</a:t>
            </a:r>
          </a:p>
        </p:txBody>
      </p:sp>
      <p:sp>
        <p:nvSpPr>
          <p:cNvPr id="19" name="מלבן מעוגל 18"/>
          <p:cNvSpPr/>
          <p:nvPr/>
        </p:nvSpPr>
        <p:spPr>
          <a:xfrm>
            <a:off x="434940" y="175217"/>
            <a:ext cx="2818800" cy="3081600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0" name="מלבן מעוגל 19"/>
          <p:cNvSpPr/>
          <p:nvPr/>
        </p:nvSpPr>
        <p:spPr>
          <a:xfrm>
            <a:off x="434940" y="3386992"/>
            <a:ext cx="2818800" cy="3081600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1" name="מלבן 20"/>
          <p:cNvSpPr/>
          <p:nvPr/>
        </p:nvSpPr>
        <p:spPr>
          <a:xfrm>
            <a:off x="8159839" y="2374520"/>
            <a:ext cx="3706464" cy="501675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2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מוֹ</a:t>
            </a:r>
            <a:endParaRPr lang="he-IL" sz="32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2" name="מלבן 21"/>
          <p:cNvSpPr/>
          <p:nvPr/>
        </p:nvSpPr>
        <p:spPr>
          <a:xfrm>
            <a:off x="3524117" y="2140526"/>
            <a:ext cx="4094391" cy="455509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9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רֶה</a:t>
            </a:r>
            <a:endParaRPr lang="he-IL" sz="29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818685263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מלבן מעוגל 9"/>
          <p:cNvSpPr/>
          <p:nvPr/>
        </p:nvSpPr>
        <p:spPr>
          <a:xfrm>
            <a:off x="7828671" y="1611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/>
          </a:p>
        </p:txBody>
      </p:sp>
      <p:sp>
        <p:nvSpPr>
          <p:cNvPr id="11" name="מלבן מעוגל 10"/>
          <p:cNvSpPr/>
          <p:nvPr/>
        </p:nvSpPr>
        <p:spPr>
          <a:xfrm>
            <a:off x="7828671" y="33869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/>
          </a:p>
        </p:txBody>
      </p:sp>
      <p:sp>
        <p:nvSpPr>
          <p:cNvPr id="12" name="מלבן מעוגל 11"/>
          <p:cNvSpPr/>
          <p:nvPr/>
        </p:nvSpPr>
        <p:spPr>
          <a:xfrm>
            <a:off x="3586871" y="1611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/>
          </a:p>
        </p:txBody>
      </p:sp>
      <p:sp>
        <p:nvSpPr>
          <p:cNvPr id="13" name="מלבן מעוגל 12"/>
          <p:cNvSpPr/>
          <p:nvPr/>
        </p:nvSpPr>
        <p:spPr>
          <a:xfrm>
            <a:off x="3586871" y="33869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/>
          </a:p>
        </p:txBody>
      </p:sp>
      <p:sp>
        <p:nvSpPr>
          <p:cNvPr id="15" name="מלבן 14"/>
          <p:cNvSpPr/>
          <p:nvPr/>
        </p:nvSpPr>
        <p:spPr>
          <a:xfrm>
            <a:off x="8490057" y="-578692"/>
            <a:ext cx="3046027" cy="486287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1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לוֹ</a:t>
            </a:r>
            <a:endParaRPr lang="he-IL" sz="31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6" name="מלבן 15"/>
          <p:cNvSpPr/>
          <p:nvPr/>
        </p:nvSpPr>
        <p:spPr>
          <a:xfrm>
            <a:off x="3424323" y="-908892"/>
            <a:ext cx="4363695" cy="486287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1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מֵד</a:t>
            </a:r>
          </a:p>
        </p:txBody>
      </p:sp>
      <p:sp>
        <p:nvSpPr>
          <p:cNvPr id="19" name="מלבן מעוגל 18"/>
          <p:cNvSpPr/>
          <p:nvPr/>
        </p:nvSpPr>
        <p:spPr>
          <a:xfrm>
            <a:off x="434940" y="175217"/>
            <a:ext cx="2818800" cy="3081600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0" name="מלבן מעוגל 19"/>
          <p:cNvSpPr/>
          <p:nvPr/>
        </p:nvSpPr>
        <p:spPr>
          <a:xfrm>
            <a:off x="434940" y="3386992"/>
            <a:ext cx="2818800" cy="3081600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1" name="מלבן 20"/>
          <p:cNvSpPr/>
          <p:nvPr/>
        </p:nvSpPr>
        <p:spPr>
          <a:xfrm>
            <a:off x="8204847" y="2323720"/>
            <a:ext cx="3591048" cy="501675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2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אוֹ</a:t>
            </a:r>
            <a:endParaRPr lang="he-IL" sz="32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2" name="מלבן 21"/>
          <p:cNvSpPr/>
          <p:nvPr/>
        </p:nvSpPr>
        <p:spPr>
          <a:xfrm>
            <a:off x="3589953" y="2445326"/>
            <a:ext cx="4230646" cy="470898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0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הֵב</a:t>
            </a:r>
            <a:endParaRPr lang="he-IL" sz="30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079457090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מלבן מעוגל 9"/>
          <p:cNvSpPr/>
          <p:nvPr/>
        </p:nvSpPr>
        <p:spPr>
          <a:xfrm>
            <a:off x="7828671" y="1611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/>
          </a:p>
        </p:txBody>
      </p:sp>
      <p:sp>
        <p:nvSpPr>
          <p:cNvPr id="11" name="מלבן מעוגל 10"/>
          <p:cNvSpPr/>
          <p:nvPr/>
        </p:nvSpPr>
        <p:spPr>
          <a:xfrm>
            <a:off x="7828671" y="33869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/>
          </a:p>
        </p:txBody>
      </p:sp>
      <p:sp>
        <p:nvSpPr>
          <p:cNvPr id="12" name="מלבן מעוגל 11"/>
          <p:cNvSpPr/>
          <p:nvPr/>
        </p:nvSpPr>
        <p:spPr>
          <a:xfrm>
            <a:off x="3586871" y="1611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/>
          </a:p>
        </p:txBody>
      </p:sp>
      <p:sp>
        <p:nvSpPr>
          <p:cNvPr id="13" name="מלבן מעוגל 12"/>
          <p:cNvSpPr/>
          <p:nvPr/>
        </p:nvSpPr>
        <p:spPr>
          <a:xfrm>
            <a:off x="3586871" y="33869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/>
          </a:p>
        </p:txBody>
      </p:sp>
      <p:sp>
        <p:nvSpPr>
          <p:cNvPr id="15" name="מלבן 14"/>
          <p:cNvSpPr/>
          <p:nvPr/>
        </p:nvSpPr>
        <p:spPr>
          <a:xfrm>
            <a:off x="8503478" y="-831948"/>
            <a:ext cx="2757485" cy="455509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83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שָׁ</a:t>
            </a:r>
            <a:endParaRPr lang="he-IL" sz="283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6" name="מלבן 15"/>
          <p:cNvSpPr/>
          <p:nvPr/>
        </p:nvSpPr>
        <p:spPr>
          <a:xfrm>
            <a:off x="3659656" y="-908892"/>
            <a:ext cx="4057521" cy="463203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9500" b="1" cap="none" spc="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עוֹן</a:t>
            </a:r>
            <a:endParaRPr lang="he-IL" sz="295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9" name="מלבן מעוגל 18"/>
          <p:cNvSpPr/>
          <p:nvPr/>
        </p:nvSpPr>
        <p:spPr>
          <a:xfrm>
            <a:off x="434940" y="175217"/>
            <a:ext cx="2818800" cy="3081600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0" name="מלבן מעוגל 19"/>
          <p:cNvSpPr/>
          <p:nvPr/>
        </p:nvSpPr>
        <p:spPr>
          <a:xfrm>
            <a:off x="434940" y="3386992"/>
            <a:ext cx="2818800" cy="3081600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1" name="מלבן 20"/>
          <p:cNvSpPr/>
          <p:nvPr/>
        </p:nvSpPr>
        <p:spPr>
          <a:xfrm>
            <a:off x="7820599" y="2149019"/>
            <a:ext cx="4123244" cy="470898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9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אַרְ</a:t>
            </a:r>
            <a:endParaRPr lang="he-IL" sz="29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2" name="מלבן 21"/>
          <p:cNvSpPr/>
          <p:nvPr/>
        </p:nvSpPr>
        <p:spPr>
          <a:xfrm>
            <a:off x="3742147" y="2149019"/>
            <a:ext cx="3804248" cy="470898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00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בַּע</a:t>
            </a:r>
            <a:endParaRPr lang="he-IL" sz="30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776275002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מלבן מעוגל 9"/>
          <p:cNvSpPr/>
          <p:nvPr/>
        </p:nvSpPr>
        <p:spPr>
          <a:xfrm>
            <a:off x="7828671" y="1611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/>
          </a:p>
        </p:txBody>
      </p:sp>
      <p:sp>
        <p:nvSpPr>
          <p:cNvPr id="11" name="מלבן מעוגל 10"/>
          <p:cNvSpPr/>
          <p:nvPr/>
        </p:nvSpPr>
        <p:spPr>
          <a:xfrm>
            <a:off x="7828671" y="33869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/>
          </a:p>
        </p:txBody>
      </p:sp>
      <p:sp>
        <p:nvSpPr>
          <p:cNvPr id="12" name="מלבן מעוגל 11"/>
          <p:cNvSpPr/>
          <p:nvPr/>
        </p:nvSpPr>
        <p:spPr>
          <a:xfrm>
            <a:off x="3586871" y="1611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/>
          </a:p>
        </p:txBody>
      </p:sp>
      <p:sp>
        <p:nvSpPr>
          <p:cNvPr id="13" name="מלבן מעוגל 12"/>
          <p:cNvSpPr/>
          <p:nvPr/>
        </p:nvSpPr>
        <p:spPr>
          <a:xfrm>
            <a:off x="3586871" y="33869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/>
          </a:p>
        </p:txBody>
      </p:sp>
      <p:sp>
        <p:nvSpPr>
          <p:cNvPr id="15" name="מלבן 14"/>
          <p:cNvSpPr/>
          <p:nvPr/>
        </p:nvSpPr>
        <p:spPr>
          <a:xfrm>
            <a:off x="7994730" y="-631700"/>
            <a:ext cx="4036682" cy="486287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10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שׁו</a:t>
            </a:r>
            <a:r>
              <a:rPr lang="he-IL" sz="31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ֹ</a:t>
            </a:r>
            <a:endParaRPr lang="he-IL" sz="31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6" name="מלבן 15"/>
          <p:cNvSpPr/>
          <p:nvPr/>
        </p:nvSpPr>
        <p:spPr>
          <a:xfrm>
            <a:off x="3366241" y="-948648"/>
            <a:ext cx="4506362" cy="455509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8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תֶה</a:t>
            </a:r>
          </a:p>
        </p:txBody>
      </p:sp>
      <p:sp>
        <p:nvSpPr>
          <p:cNvPr id="19" name="מלבן מעוגל 18"/>
          <p:cNvSpPr/>
          <p:nvPr/>
        </p:nvSpPr>
        <p:spPr>
          <a:xfrm>
            <a:off x="434940" y="175217"/>
            <a:ext cx="2818800" cy="3081600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0" name="מלבן מעוגל 19"/>
          <p:cNvSpPr/>
          <p:nvPr/>
        </p:nvSpPr>
        <p:spPr>
          <a:xfrm>
            <a:off x="434940" y="3386992"/>
            <a:ext cx="2818800" cy="3081600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1" name="מלבן 20"/>
          <p:cNvSpPr/>
          <p:nvPr/>
        </p:nvSpPr>
        <p:spPr>
          <a:xfrm>
            <a:off x="7922301" y="2426425"/>
            <a:ext cx="4160113" cy="501675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20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שׁו</a:t>
            </a:r>
            <a:r>
              <a:rPr lang="he-IL" sz="32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ֹ</a:t>
            </a:r>
            <a:endParaRPr lang="he-IL" sz="32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2" name="מלבן 21"/>
          <p:cNvSpPr/>
          <p:nvPr/>
        </p:nvSpPr>
        <p:spPr>
          <a:xfrm>
            <a:off x="3439979" y="2339309"/>
            <a:ext cx="4358886" cy="440120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8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תָה</a:t>
            </a:r>
            <a:endParaRPr lang="he-IL" sz="28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9769648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מלבן מעוגל 9"/>
          <p:cNvSpPr/>
          <p:nvPr/>
        </p:nvSpPr>
        <p:spPr>
          <a:xfrm>
            <a:off x="7828671" y="1611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 dirty="0"/>
          </a:p>
        </p:txBody>
      </p:sp>
      <p:sp>
        <p:nvSpPr>
          <p:cNvPr id="11" name="מלבן מעוגל 10"/>
          <p:cNvSpPr/>
          <p:nvPr/>
        </p:nvSpPr>
        <p:spPr>
          <a:xfrm>
            <a:off x="7828671" y="33869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 dirty="0"/>
          </a:p>
        </p:txBody>
      </p:sp>
      <p:sp>
        <p:nvSpPr>
          <p:cNvPr id="12" name="מלבן מעוגל 11"/>
          <p:cNvSpPr/>
          <p:nvPr/>
        </p:nvSpPr>
        <p:spPr>
          <a:xfrm>
            <a:off x="3586871" y="1611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 dirty="0"/>
          </a:p>
        </p:txBody>
      </p:sp>
      <p:sp>
        <p:nvSpPr>
          <p:cNvPr id="15" name="מלבן 14"/>
          <p:cNvSpPr/>
          <p:nvPr/>
        </p:nvSpPr>
        <p:spPr>
          <a:xfrm>
            <a:off x="7724187" y="-818317"/>
            <a:ext cx="4208203" cy="424731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7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תָה</a:t>
            </a:r>
          </a:p>
        </p:txBody>
      </p:sp>
      <p:sp>
        <p:nvSpPr>
          <p:cNvPr id="16" name="מלבן 15"/>
          <p:cNvSpPr/>
          <p:nvPr/>
        </p:nvSpPr>
        <p:spPr>
          <a:xfrm>
            <a:off x="3894048" y="-611197"/>
            <a:ext cx="4041491" cy="417037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6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שִׁלְ</a:t>
            </a:r>
          </a:p>
        </p:txBody>
      </p:sp>
      <p:sp>
        <p:nvSpPr>
          <p:cNvPr id="21" name="מלבן 20"/>
          <p:cNvSpPr/>
          <p:nvPr/>
        </p:nvSpPr>
        <p:spPr>
          <a:xfrm>
            <a:off x="8387048" y="2615893"/>
            <a:ext cx="3639138" cy="413959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63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מִלְ</a:t>
            </a:r>
          </a:p>
        </p:txBody>
      </p:sp>
      <p:grpSp>
        <p:nvGrpSpPr>
          <p:cNvPr id="2" name="קבוצה 1">
            <a:extLst>
              <a:ext uri="{FF2B5EF4-FFF2-40B4-BE49-F238E27FC236}">
                <a16:creationId xmlns:a16="http://schemas.microsoft.com/office/drawing/2014/main" id="{3CA2290B-F8F3-406E-990B-364745B2B874}"/>
              </a:ext>
            </a:extLst>
          </p:cNvPr>
          <p:cNvGrpSpPr/>
          <p:nvPr/>
        </p:nvGrpSpPr>
        <p:grpSpPr>
          <a:xfrm>
            <a:off x="3426504" y="2200395"/>
            <a:ext cx="4402167" cy="4555093"/>
            <a:chOff x="3413744" y="2173638"/>
            <a:chExt cx="4402167" cy="4555093"/>
          </a:xfrm>
        </p:grpSpPr>
        <p:sp>
          <p:nvSpPr>
            <p:cNvPr id="13" name="מלבן מעוגל 12"/>
            <p:cNvSpPr/>
            <p:nvPr/>
          </p:nvSpPr>
          <p:spPr>
            <a:xfrm>
              <a:off x="3586871" y="3386992"/>
              <a:ext cx="4114800" cy="3095625"/>
            </a:xfrm>
            <a:prstGeom prst="roundRect">
              <a:avLst/>
            </a:prstGeom>
            <a:blipFill>
              <a:blip r:embed="rId2"/>
              <a:tile tx="0" ty="0" sx="100000" sy="100000" flip="none" algn="tl"/>
            </a:blipFill>
            <a:ln w="57150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 rtl="1" eaLnBrk="1" hangingPunct="1">
                <a:defRPr/>
              </a:pPr>
              <a:endParaRPr lang="he-IL" dirty="0"/>
            </a:p>
          </p:txBody>
        </p:sp>
        <p:sp>
          <p:nvSpPr>
            <p:cNvPr id="22" name="מלבן 21"/>
            <p:cNvSpPr/>
            <p:nvPr/>
          </p:nvSpPr>
          <p:spPr>
            <a:xfrm>
              <a:off x="3413744" y="2173638"/>
              <a:ext cx="4402167" cy="4555093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he-IL" sz="29000" b="1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David" panose="020E0502060401010101" pitchFamily="34" charset="-79"/>
                  <a:cs typeface="David" panose="020E0502060401010101" pitchFamily="34" charset="-79"/>
                </a:rPr>
                <a:t>אָה</a:t>
              </a:r>
            </a:p>
          </p:txBody>
        </p:sp>
      </p:grpSp>
      <p:grpSp>
        <p:nvGrpSpPr>
          <p:cNvPr id="18" name="קבוצה 17">
            <a:extLst>
              <a:ext uri="{FF2B5EF4-FFF2-40B4-BE49-F238E27FC236}">
                <a16:creationId xmlns:a16="http://schemas.microsoft.com/office/drawing/2014/main" id="{38931015-7685-4698-B1BC-B9FB41EEFB57}"/>
              </a:ext>
            </a:extLst>
          </p:cNvPr>
          <p:cNvGrpSpPr/>
          <p:nvPr/>
        </p:nvGrpSpPr>
        <p:grpSpPr>
          <a:xfrm rot="16200000">
            <a:off x="-712227" y="1205314"/>
            <a:ext cx="4403771" cy="4447371"/>
            <a:chOff x="3442392" y="2321336"/>
            <a:chExt cx="4403771" cy="4447371"/>
          </a:xfrm>
        </p:grpSpPr>
        <p:sp>
          <p:nvSpPr>
            <p:cNvPr id="23" name="מלבן מעוגל 12">
              <a:extLst>
                <a:ext uri="{FF2B5EF4-FFF2-40B4-BE49-F238E27FC236}">
                  <a16:creationId xmlns:a16="http://schemas.microsoft.com/office/drawing/2014/main" id="{6085E2BF-A563-45FD-95DF-40D70067922B}"/>
                </a:ext>
              </a:extLst>
            </p:cNvPr>
            <p:cNvSpPr/>
            <p:nvPr/>
          </p:nvSpPr>
          <p:spPr>
            <a:xfrm>
              <a:off x="3586871" y="3386992"/>
              <a:ext cx="4114800" cy="3095625"/>
            </a:xfrm>
            <a:prstGeom prst="roundRect">
              <a:avLst/>
            </a:prstGeom>
            <a:blipFill>
              <a:blip r:embed="rId2"/>
              <a:tile tx="0" ty="0" sx="100000" sy="100000" flip="none" algn="tl"/>
            </a:blipFill>
            <a:ln w="57150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 rtl="1" eaLnBrk="1" hangingPunct="1">
                <a:defRPr/>
              </a:pPr>
              <a:endParaRPr lang="he-IL" dirty="0"/>
            </a:p>
          </p:txBody>
        </p:sp>
        <p:sp>
          <p:nvSpPr>
            <p:cNvPr id="24" name="מלבן 23">
              <a:extLst>
                <a:ext uri="{FF2B5EF4-FFF2-40B4-BE49-F238E27FC236}">
                  <a16:creationId xmlns:a16="http://schemas.microsoft.com/office/drawing/2014/main" id="{AD33F61D-D55F-4D1C-9C6E-99A2F9CEC344}"/>
                </a:ext>
              </a:extLst>
            </p:cNvPr>
            <p:cNvSpPr/>
            <p:nvPr/>
          </p:nvSpPr>
          <p:spPr>
            <a:xfrm>
              <a:off x="3442392" y="2321336"/>
              <a:ext cx="4403771" cy="4447371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he-IL" sz="28300" b="1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David" panose="020E0502060401010101" pitchFamily="34" charset="-79"/>
                  <a:cs typeface="David" panose="020E0502060401010101" pitchFamily="34" charset="-79"/>
                </a:rPr>
                <a:t>מָה</a:t>
              </a:r>
              <a:endParaRPr lang="he-IL" sz="283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03983513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מלבן מעוגל 9"/>
          <p:cNvSpPr/>
          <p:nvPr/>
        </p:nvSpPr>
        <p:spPr>
          <a:xfrm>
            <a:off x="7828671" y="1611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/>
          </a:p>
        </p:txBody>
      </p:sp>
      <p:sp>
        <p:nvSpPr>
          <p:cNvPr id="11" name="מלבן מעוגל 10"/>
          <p:cNvSpPr/>
          <p:nvPr/>
        </p:nvSpPr>
        <p:spPr>
          <a:xfrm>
            <a:off x="7828671" y="33869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/>
          </a:p>
        </p:txBody>
      </p:sp>
      <p:sp>
        <p:nvSpPr>
          <p:cNvPr id="12" name="מלבן מעוגל 11"/>
          <p:cNvSpPr/>
          <p:nvPr/>
        </p:nvSpPr>
        <p:spPr>
          <a:xfrm>
            <a:off x="3586871" y="1611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/>
          </a:p>
        </p:txBody>
      </p:sp>
      <p:sp>
        <p:nvSpPr>
          <p:cNvPr id="13" name="מלבן מעוגל 12"/>
          <p:cNvSpPr/>
          <p:nvPr/>
        </p:nvSpPr>
        <p:spPr>
          <a:xfrm>
            <a:off x="3586871" y="33869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/>
          </a:p>
        </p:txBody>
      </p:sp>
      <p:sp>
        <p:nvSpPr>
          <p:cNvPr id="15" name="מלבן 14"/>
          <p:cNvSpPr/>
          <p:nvPr/>
        </p:nvSpPr>
        <p:spPr>
          <a:xfrm>
            <a:off x="8775098" y="-1262934"/>
            <a:ext cx="2228495" cy="501675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1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פָּ</a:t>
            </a:r>
            <a:endParaRPr lang="he-IL" sz="31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6" name="מלבן 15"/>
          <p:cNvSpPr/>
          <p:nvPr/>
        </p:nvSpPr>
        <p:spPr>
          <a:xfrm>
            <a:off x="3605275" y="-932518"/>
            <a:ext cx="4027064" cy="447814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85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רָה</a:t>
            </a:r>
          </a:p>
        </p:txBody>
      </p:sp>
      <p:sp>
        <p:nvSpPr>
          <p:cNvPr id="19" name="מלבן מעוגל 18"/>
          <p:cNvSpPr/>
          <p:nvPr/>
        </p:nvSpPr>
        <p:spPr>
          <a:xfrm>
            <a:off x="434940" y="175217"/>
            <a:ext cx="2818800" cy="3081600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0" name="מלבן מעוגל 19"/>
          <p:cNvSpPr/>
          <p:nvPr/>
        </p:nvSpPr>
        <p:spPr>
          <a:xfrm>
            <a:off x="434940" y="3386992"/>
            <a:ext cx="2818800" cy="3081600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1" name="מלבן 20"/>
          <p:cNvSpPr/>
          <p:nvPr/>
        </p:nvSpPr>
        <p:spPr>
          <a:xfrm>
            <a:off x="9165360" y="2156899"/>
            <a:ext cx="1441420" cy="463203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95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זָ</a:t>
            </a:r>
            <a:endParaRPr lang="he-IL" sz="295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2" name="מלבן 21"/>
          <p:cNvSpPr/>
          <p:nvPr/>
        </p:nvSpPr>
        <p:spPr>
          <a:xfrm>
            <a:off x="4024436" y="2153226"/>
            <a:ext cx="3220754" cy="463203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95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נָב</a:t>
            </a:r>
            <a:endParaRPr lang="he-IL" sz="295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41818910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מלבן מעוגל 9"/>
          <p:cNvSpPr/>
          <p:nvPr/>
        </p:nvSpPr>
        <p:spPr>
          <a:xfrm>
            <a:off x="7828671" y="1611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/>
          </a:p>
        </p:txBody>
      </p:sp>
      <p:sp>
        <p:nvSpPr>
          <p:cNvPr id="11" name="מלבן מעוגל 10"/>
          <p:cNvSpPr/>
          <p:nvPr/>
        </p:nvSpPr>
        <p:spPr>
          <a:xfrm>
            <a:off x="7828671" y="33869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/>
          </a:p>
        </p:txBody>
      </p:sp>
      <p:sp>
        <p:nvSpPr>
          <p:cNvPr id="12" name="מלבן מעוגל 11"/>
          <p:cNvSpPr/>
          <p:nvPr/>
        </p:nvSpPr>
        <p:spPr>
          <a:xfrm>
            <a:off x="3586871" y="1611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/>
          </a:p>
        </p:txBody>
      </p:sp>
      <p:sp>
        <p:nvSpPr>
          <p:cNvPr id="13" name="מלבן מעוגל 12"/>
          <p:cNvSpPr/>
          <p:nvPr/>
        </p:nvSpPr>
        <p:spPr>
          <a:xfrm>
            <a:off x="3586871" y="33869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/>
          </a:p>
        </p:txBody>
      </p:sp>
      <p:sp>
        <p:nvSpPr>
          <p:cNvPr id="15" name="מלבן 14"/>
          <p:cNvSpPr/>
          <p:nvPr/>
        </p:nvSpPr>
        <p:spPr>
          <a:xfrm>
            <a:off x="8647150" y="-1021634"/>
            <a:ext cx="2345514" cy="455509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9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קָ</a:t>
            </a:r>
            <a:endParaRPr lang="he-IL" sz="29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6" name="מלבן 15"/>
          <p:cNvSpPr/>
          <p:nvPr/>
        </p:nvSpPr>
        <p:spPr>
          <a:xfrm>
            <a:off x="3827498" y="-667592"/>
            <a:ext cx="3730508" cy="424731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7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רוֹן</a:t>
            </a:r>
          </a:p>
        </p:txBody>
      </p:sp>
      <p:sp>
        <p:nvSpPr>
          <p:cNvPr id="19" name="מלבן מעוגל 18"/>
          <p:cNvSpPr/>
          <p:nvPr/>
        </p:nvSpPr>
        <p:spPr>
          <a:xfrm>
            <a:off x="434940" y="175217"/>
            <a:ext cx="2818800" cy="3081600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0" name="מלבן מעוגל 19"/>
          <p:cNvSpPr/>
          <p:nvPr/>
        </p:nvSpPr>
        <p:spPr>
          <a:xfrm>
            <a:off x="434940" y="3386992"/>
            <a:ext cx="2818800" cy="3081600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1" name="מלבן 20"/>
          <p:cNvSpPr/>
          <p:nvPr/>
        </p:nvSpPr>
        <p:spPr>
          <a:xfrm>
            <a:off x="8159839" y="2374520"/>
            <a:ext cx="3706464" cy="501675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2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מוֹ</a:t>
            </a:r>
            <a:endParaRPr lang="he-IL" sz="32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2" name="מלבן 21"/>
          <p:cNvSpPr/>
          <p:nvPr/>
        </p:nvSpPr>
        <p:spPr>
          <a:xfrm>
            <a:off x="3524117" y="2140526"/>
            <a:ext cx="4094391" cy="455509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9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רָה</a:t>
            </a:r>
            <a:endParaRPr lang="he-IL" sz="29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314215190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מלבן מעוגל 9"/>
          <p:cNvSpPr/>
          <p:nvPr/>
        </p:nvSpPr>
        <p:spPr>
          <a:xfrm>
            <a:off x="7828671" y="1611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/>
          </a:p>
        </p:txBody>
      </p:sp>
      <p:sp>
        <p:nvSpPr>
          <p:cNvPr id="11" name="מלבן מעוגל 10"/>
          <p:cNvSpPr/>
          <p:nvPr/>
        </p:nvSpPr>
        <p:spPr>
          <a:xfrm>
            <a:off x="7828671" y="33869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/>
          </a:p>
        </p:txBody>
      </p:sp>
      <p:sp>
        <p:nvSpPr>
          <p:cNvPr id="12" name="מלבן מעוגל 11"/>
          <p:cNvSpPr/>
          <p:nvPr/>
        </p:nvSpPr>
        <p:spPr>
          <a:xfrm>
            <a:off x="3586871" y="1611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/>
          </a:p>
        </p:txBody>
      </p:sp>
      <p:sp>
        <p:nvSpPr>
          <p:cNvPr id="13" name="מלבן מעוגל 12"/>
          <p:cNvSpPr/>
          <p:nvPr/>
        </p:nvSpPr>
        <p:spPr>
          <a:xfrm>
            <a:off x="3586871" y="33869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/>
          </a:p>
        </p:txBody>
      </p:sp>
      <p:sp>
        <p:nvSpPr>
          <p:cNvPr id="15" name="מלבן 14"/>
          <p:cNvSpPr/>
          <p:nvPr/>
        </p:nvSpPr>
        <p:spPr>
          <a:xfrm>
            <a:off x="8642049" y="-1161334"/>
            <a:ext cx="2494594" cy="486287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1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קַ</a:t>
            </a:r>
            <a:endParaRPr lang="he-IL" sz="31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6" name="מלבן 15"/>
          <p:cNvSpPr/>
          <p:nvPr/>
        </p:nvSpPr>
        <p:spPr>
          <a:xfrm>
            <a:off x="3554780" y="-932518"/>
            <a:ext cx="4128054" cy="447814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8500" b="1" cap="none" spc="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טָר</a:t>
            </a:r>
            <a:endParaRPr lang="he-IL" sz="285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9" name="מלבן מעוגל 18"/>
          <p:cNvSpPr/>
          <p:nvPr/>
        </p:nvSpPr>
        <p:spPr>
          <a:xfrm>
            <a:off x="434940" y="175217"/>
            <a:ext cx="2818800" cy="3081600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0" name="מלבן מעוגל 19"/>
          <p:cNvSpPr/>
          <p:nvPr/>
        </p:nvSpPr>
        <p:spPr>
          <a:xfrm>
            <a:off x="434940" y="3386992"/>
            <a:ext cx="2818800" cy="3081600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1" name="מלבן 20"/>
          <p:cNvSpPr/>
          <p:nvPr/>
        </p:nvSpPr>
        <p:spPr>
          <a:xfrm>
            <a:off x="8014404" y="2156899"/>
            <a:ext cx="3743332" cy="463203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95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עַכ</a:t>
            </a:r>
            <a:r>
              <a:rPr lang="he-IL" sz="295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ְ</a:t>
            </a:r>
            <a:endParaRPr lang="he-IL" sz="295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2" name="מלבן 21"/>
          <p:cNvSpPr/>
          <p:nvPr/>
        </p:nvSpPr>
        <p:spPr>
          <a:xfrm>
            <a:off x="3763147" y="2153226"/>
            <a:ext cx="3743332" cy="463203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95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בָּר</a:t>
            </a:r>
            <a:endParaRPr lang="he-IL" sz="295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103957339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מלבן מעוגל 9"/>
          <p:cNvSpPr/>
          <p:nvPr/>
        </p:nvSpPr>
        <p:spPr>
          <a:xfrm>
            <a:off x="7828671" y="1611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/>
          </a:p>
        </p:txBody>
      </p:sp>
      <p:sp>
        <p:nvSpPr>
          <p:cNvPr id="11" name="מלבן מעוגל 10"/>
          <p:cNvSpPr/>
          <p:nvPr/>
        </p:nvSpPr>
        <p:spPr>
          <a:xfrm>
            <a:off x="7828671" y="33869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/>
          </a:p>
        </p:txBody>
      </p:sp>
      <p:sp>
        <p:nvSpPr>
          <p:cNvPr id="12" name="מלבן מעוגל 11"/>
          <p:cNvSpPr/>
          <p:nvPr/>
        </p:nvSpPr>
        <p:spPr>
          <a:xfrm>
            <a:off x="3586871" y="1611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/>
          </a:p>
        </p:txBody>
      </p:sp>
      <p:sp>
        <p:nvSpPr>
          <p:cNvPr id="13" name="מלבן מעוגל 12"/>
          <p:cNvSpPr/>
          <p:nvPr/>
        </p:nvSpPr>
        <p:spPr>
          <a:xfrm>
            <a:off x="3586871" y="33869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/>
          </a:p>
        </p:txBody>
      </p:sp>
      <p:sp>
        <p:nvSpPr>
          <p:cNvPr id="15" name="מלבן 14"/>
          <p:cNvSpPr/>
          <p:nvPr/>
        </p:nvSpPr>
        <p:spPr>
          <a:xfrm>
            <a:off x="8642049" y="-1161334"/>
            <a:ext cx="2494594" cy="486287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1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קַ</a:t>
            </a:r>
            <a:endParaRPr lang="he-IL" sz="31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6" name="מלבן 15"/>
          <p:cNvSpPr/>
          <p:nvPr/>
        </p:nvSpPr>
        <p:spPr>
          <a:xfrm>
            <a:off x="3554780" y="-932518"/>
            <a:ext cx="4128054" cy="447814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8500" b="1" cap="none" spc="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טָר</a:t>
            </a:r>
            <a:endParaRPr lang="he-IL" sz="285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9" name="מלבן מעוגל 18"/>
          <p:cNvSpPr/>
          <p:nvPr/>
        </p:nvSpPr>
        <p:spPr>
          <a:xfrm>
            <a:off x="434940" y="175217"/>
            <a:ext cx="2818800" cy="3081600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0" name="מלבן מעוגל 19"/>
          <p:cNvSpPr/>
          <p:nvPr/>
        </p:nvSpPr>
        <p:spPr>
          <a:xfrm>
            <a:off x="434940" y="3386992"/>
            <a:ext cx="2818800" cy="3081600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1" name="מלבן 20"/>
          <p:cNvSpPr/>
          <p:nvPr/>
        </p:nvSpPr>
        <p:spPr>
          <a:xfrm>
            <a:off x="8014404" y="2156899"/>
            <a:ext cx="3743332" cy="463203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95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עַכ</a:t>
            </a:r>
            <a:r>
              <a:rPr lang="he-IL" sz="295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ְ</a:t>
            </a:r>
            <a:endParaRPr lang="he-IL" sz="295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2" name="מלבן 21"/>
          <p:cNvSpPr/>
          <p:nvPr/>
        </p:nvSpPr>
        <p:spPr>
          <a:xfrm>
            <a:off x="3763147" y="2153226"/>
            <a:ext cx="3743332" cy="463203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95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בָּר</a:t>
            </a:r>
            <a:endParaRPr lang="he-IL" sz="295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8479867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מלבן מעוגל 9"/>
          <p:cNvSpPr/>
          <p:nvPr/>
        </p:nvSpPr>
        <p:spPr>
          <a:xfrm>
            <a:off x="7828671" y="1611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 dirty="0"/>
          </a:p>
        </p:txBody>
      </p:sp>
      <p:sp>
        <p:nvSpPr>
          <p:cNvPr id="11" name="מלבן מעוגל 10"/>
          <p:cNvSpPr/>
          <p:nvPr/>
        </p:nvSpPr>
        <p:spPr>
          <a:xfrm>
            <a:off x="7828671" y="33869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 dirty="0"/>
          </a:p>
        </p:txBody>
      </p:sp>
      <p:sp>
        <p:nvSpPr>
          <p:cNvPr id="12" name="מלבן מעוגל 11"/>
          <p:cNvSpPr/>
          <p:nvPr/>
        </p:nvSpPr>
        <p:spPr>
          <a:xfrm>
            <a:off x="3586871" y="1611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 dirty="0"/>
          </a:p>
        </p:txBody>
      </p:sp>
      <p:sp>
        <p:nvSpPr>
          <p:cNvPr id="15" name="מלבן 14"/>
          <p:cNvSpPr/>
          <p:nvPr/>
        </p:nvSpPr>
        <p:spPr>
          <a:xfrm>
            <a:off x="8782777" y="-982886"/>
            <a:ext cx="2313455" cy="470898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0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אִ</a:t>
            </a:r>
          </a:p>
        </p:txBody>
      </p:sp>
      <p:sp>
        <p:nvSpPr>
          <p:cNvPr id="16" name="מלבן 15"/>
          <p:cNvSpPr/>
          <p:nvPr/>
        </p:nvSpPr>
        <p:spPr>
          <a:xfrm>
            <a:off x="3412877" y="-604195"/>
            <a:ext cx="4429419" cy="409342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6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שָׁה</a:t>
            </a:r>
          </a:p>
        </p:txBody>
      </p:sp>
      <p:sp>
        <p:nvSpPr>
          <p:cNvPr id="21" name="מלבן 20"/>
          <p:cNvSpPr/>
          <p:nvPr/>
        </p:nvSpPr>
        <p:spPr>
          <a:xfrm>
            <a:off x="8119935" y="2615893"/>
            <a:ext cx="3639138" cy="413959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63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לָה</a:t>
            </a:r>
          </a:p>
        </p:txBody>
      </p:sp>
      <p:grpSp>
        <p:nvGrpSpPr>
          <p:cNvPr id="2" name="קבוצה 1">
            <a:extLst>
              <a:ext uri="{FF2B5EF4-FFF2-40B4-BE49-F238E27FC236}">
                <a16:creationId xmlns:a16="http://schemas.microsoft.com/office/drawing/2014/main" id="{3CA2290B-F8F3-406E-990B-364745B2B874}"/>
              </a:ext>
            </a:extLst>
          </p:cNvPr>
          <p:cNvGrpSpPr/>
          <p:nvPr/>
        </p:nvGrpSpPr>
        <p:grpSpPr>
          <a:xfrm>
            <a:off x="3599631" y="2200395"/>
            <a:ext cx="4114800" cy="4555093"/>
            <a:chOff x="3586871" y="2173638"/>
            <a:chExt cx="4114800" cy="4555093"/>
          </a:xfrm>
        </p:grpSpPr>
        <p:sp>
          <p:nvSpPr>
            <p:cNvPr id="13" name="מלבן מעוגל 12"/>
            <p:cNvSpPr/>
            <p:nvPr/>
          </p:nvSpPr>
          <p:spPr>
            <a:xfrm>
              <a:off x="3586871" y="3386992"/>
              <a:ext cx="4114800" cy="3095625"/>
            </a:xfrm>
            <a:prstGeom prst="roundRect">
              <a:avLst/>
            </a:prstGeom>
            <a:blipFill>
              <a:blip r:embed="rId2"/>
              <a:tile tx="0" ty="0" sx="100000" sy="100000" flip="none" algn="tl"/>
            </a:blipFill>
            <a:ln w="57150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 rtl="1" eaLnBrk="1" hangingPunct="1">
                <a:defRPr/>
              </a:pPr>
              <a:endParaRPr lang="he-IL" dirty="0"/>
            </a:p>
          </p:txBody>
        </p:sp>
        <p:sp>
          <p:nvSpPr>
            <p:cNvPr id="22" name="מלבן 21"/>
            <p:cNvSpPr/>
            <p:nvPr/>
          </p:nvSpPr>
          <p:spPr>
            <a:xfrm>
              <a:off x="4494168" y="2173638"/>
              <a:ext cx="2241318" cy="4555093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he-IL" sz="29000" b="1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David" panose="020E0502060401010101" pitchFamily="34" charset="-79"/>
                  <a:cs typeface="David" panose="020E0502060401010101" pitchFamily="34" charset="-79"/>
                </a:rPr>
                <a:t>אֲ</a:t>
              </a:r>
            </a:p>
          </p:txBody>
        </p:sp>
      </p:grpSp>
      <p:grpSp>
        <p:nvGrpSpPr>
          <p:cNvPr id="18" name="קבוצה 17">
            <a:extLst>
              <a:ext uri="{FF2B5EF4-FFF2-40B4-BE49-F238E27FC236}">
                <a16:creationId xmlns:a16="http://schemas.microsoft.com/office/drawing/2014/main" id="{38931015-7685-4698-B1BC-B9FB41EEFB57}"/>
              </a:ext>
            </a:extLst>
          </p:cNvPr>
          <p:cNvGrpSpPr/>
          <p:nvPr/>
        </p:nvGrpSpPr>
        <p:grpSpPr>
          <a:xfrm rot="16200000">
            <a:off x="-403150" y="1074516"/>
            <a:ext cx="4114800" cy="4708981"/>
            <a:chOff x="3586871" y="2355123"/>
            <a:chExt cx="4114800" cy="4708981"/>
          </a:xfrm>
        </p:grpSpPr>
        <p:sp>
          <p:nvSpPr>
            <p:cNvPr id="23" name="מלבן מעוגל 12">
              <a:extLst>
                <a:ext uri="{FF2B5EF4-FFF2-40B4-BE49-F238E27FC236}">
                  <a16:creationId xmlns:a16="http://schemas.microsoft.com/office/drawing/2014/main" id="{6085E2BF-A563-45FD-95DF-40D70067922B}"/>
                </a:ext>
              </a:extLst>
            </p:cNvPr>
            <p:cNvSpPr/>
            <p:nvPr/>
          </p:nvSpPr>
          <p:spPr>
            <a:xfrm>
              <a:off x="3586871" y="3386992"/>
              <a:ext cx="4114800" cy="3095625"/>
            </a:xfrm>
            <a:prstGeom prst="roundRect">
              <a:avLst/>
            </a:prstGeom>
            <a:blipFill>
              <a:blip r:embed="rId2"/>
              <a:tile tx="0" ty="0" sx="100000" sy="100000" flip="none" algn="tl"/>
            </a:blipFill>
            <a:ln w="57150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 rtl="1" eaLnBrk="1" hangingPunct="1">
                <a:defRPr/>
              </a:pPr>
              <a:endParaRPr lang="he-IL" dirty="0"/>
            </a:p>
          </p:txBody>
        </p:sp>
        <p:sp>
          <p:nvSpPr>
            <p:cNvPr id="24" name="מלבן 23">
              <a:extLst>
                <a:ext uri="{FF2B5EF4-FFF2-40B4-BE49-F238E27FC236}">
                  <a16:creationId xmlns:a16="http://schemas.microsoft.com/office/drawing/2014/main" id="{AD33F61D-D55F-4D1C-9C6E-99A2F9CEC344}"/>
                </a:ext>
              </a:extLst>
            </p:cNvPr>
            <p:cNvSpPr/>
            <p:nvPr/>
          </p:nvSpPr>
          <p:spPr>
            <a:xfrm>
              <a:off x="4615560" y="2355123"/>
              <a:ext cx="2420856" cy="4708981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he-IL" sz="30000" b="1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David" panose="020E0502060401010101" pitchFamily="34" charset="-79"/>
                  <a:cs typeface="David" panose="020E0502060401010101" pitchFamily="34" charset="-79"/>
                </a:rPr>
                <a:t>מִ</a:t>
              </a:r>
              <a:endParaRPr lang="he-IL" sz="30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094447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מלבן מעוגל 9"/>
          <p:cNvSpPr/>
          <p:nvPr/>
        </p:nvSpPr>
        <p:spPr>
          <a:xfrm>
            <a:off x="7828671" y="1611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 dirty="0"/>
          </a:p>
        </p:txBody>
      </p:sp>
      <p:sp>
        <p:nvSpPr>
          <p:cNvPr id="11" name="מלבן מעוגל 10"/>
          <p:cNvSpPr/>
          <p:nvPr/>
        </p:nvSpPr>
        <p:spPr>
          <a:xfrm>
            <a:off x="7828671" y="33869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 dirty="0"/>
          </a:p>
        </p:txBody>
      </p:sp>
      <p:sp>
        <p:nvSpPr>
          <p:cNvPr id="12" name="מלבן מעוגל 11"/>
          <p:cNvSpPr/>
          <p:nvPr/>
        </p:nvSpPr>
        <p:spPr>
          <a:xfrm>
            <a:off x="3586871" y="1611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 dirty="0"/>
          </a:p>
        </p:txBody>
      </p:sp>
      <p:sp>
        <p:nvSpPr>
          <p:cNvPr id="15" name="מלבן 14"/>
          <p:cNvSpPr/>
          <p:nvPr/>
        </p:nvSpPr>
        <p:spPr>
          <a:xfrm>
            <a:off x="8340483" y="-1136773"/>
            <a:ext cx="2909772" cy="501675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2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נִי</a:t>
            </a:r>
          </a:p>
        </p:txBody>
      </p:sp>
      <p:sp>
        <p:nvSpPr>
          <p:cNvPr id="16" name="מלבן 15"/>
          <p:cNvSpPr/>
          <p:nvPr/>
        </p:nvSpPr>
        <p:spPr>
          <a:xfrm>
            <a:off x="4342686" y="-1059829"/>
            <a:ext cx="2494594" cy="486287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1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תַ</a:t>
            </a:r>
          </a:p>
        </p:txBody>
      </p:sp>
      <p:sp>
        <p:nvSpPr>
          <p:cNvPr id="21" name="מלבן 20"/>
          <p:cNvSpPr/>
          <p:nvPr/>
        </p:nvSpPr>
        <p:spPr>
          <a:xfrm>
            <a:off x="8700489" y="2369779"/>
            <a:ext cx="2371163" cy="440120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8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סְ</a:t>
            </a:r>
          </a:p>
        </p:txBody>
      </p:sp>
      <p:grpSp>
        <p:nvGrpSpPr>
          <p:cNvPr id="2" name="קבוצה 1">
            <a:extLst>
              <a:ext uri="{FF2B5EF4-FFF2-40B4-BE49-F238E27FC236}">
                <a16:creationId xmlns:a16="http://schemas.microsoft.com/office/drawing/2014/main" id="{3CA2290B-F8F3-406E-990B-364745B2B874}"/>
              </a:ext>
            </a:extLst>
          </p:cNvPr>
          <p:cNvGrpSpPr/>
          <p:nvPr/>
        </p:nvGrpSpPr>
        <p:grpSpPr>
          <a:xfrm>
            <a:off x="3599631" y="2250614"/>
            <a:ext cx="4114800" cy="4862870"/>
            <a:chOff x="3586871" y="2223857"/>
            <a:chExt cx="4114800" cy="4862870"/>
          </a:xfrm>
        </p:grpSpPr>
        <p:sp>
          <p:nvSpPr>
            <p:cNvPr id="13" name="מלבן מעוגל 12"/>
            <p:cNvSpPr/>
            <p:nvPr/>
          </p:nvSpPr>
          <p:spPr>
            <a:xfrm>
              <a:off x="3586871" y="3386992"/>
              <a:ext cx="4114800" cy="3095625"/>
            </a:xfrm>
            <a:prstGeom prst="roundRect">
              <a:avLst/>
            </a:prstGeom>
            <a:blipFill>
              <a:blip r:embed="rId2"/>
              <a:tile tx="0" ty="0" sx="100000" sy="100000" flip="none" algn="tl"/>
            </a:blipFill>
            <a:ln w="57150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 rtl="1" eaLnBrk="1" hangingPunct="1">
                <a:defRPr/>
              </a:pPr>
              <a:endParaRPr lang="he-IL" dirty="0"/>
            </a:p>
          </p:txBody>
        </p:sp>
        <p:sp>
          <p:nvSpPr>
            <p:cNvPr id="22" name="מלבן 21"/>
            <p:cNvSpPr/>
            <p:nvPr/>
          </p:nvSpPr>
          <p:spPr>
            <a:xfrm>
              <a:off x="3846342" y="2223857"/>
              <a:ext cx="3595857" cy="486287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he-IL" sz="31000" b="1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David" panose="020E0502060401010101" pitchFamily="34" charset="-79"/>
                  <a:cs typeface="David" panose="020E0502060401010101" pitchFamily="34" charset="-79"/>
                </a:rPr>
                <a:t>תַו</a:t>
              </a:r>
            </a:p>
          </p:txBody>
        </p:sp>
      </p:grpSp>
      <p:grpSp>
        <p:nvGrpSpPr>
          <p:cNvPr id="18" name="קבוצה 17">
            <a:extLst>
              <a:ext uri="{FF2B5EF4-FFF2-40B4-BE49-F238E27FC236}">
                <a16:creationId xmlns:a16="http://schemas.microsoft.com/office/drawing/2014/main" id="{38931015-7685-4698-B1BC-B9FB41EEFB57}"/>
              </a:ext>
            </a:extLst>
          </p:cNvPr>
          <p:cNvGrpSpPr/>
          <p:nvPr/>
        </p:nvGrpSpPr>
        <p:grpSpPr>
          <a:xfrm rot="16200000">
            <a:off x="-677010" y="1074517"/>
            <a:ext cx="4114800" cy="4708981"/>
            <a:chOff x="3586871" y="2081264"/>
            <a:chExt cx="4114800" cy="4708981"/>
          </a:xfrm>
        </p:grpSpPr>
        <p:sp>
          <p:nvSpPr>
            <p:cNvPr id="23" name="מלבן מעוגל 12">
              <a:extLst>
                <a:ext uri="{FF2B5EF4-FFF2-40B4-BE49-F238E27FC236}">
                  <a16:creationId xmlns:a16="http://schemas.microsoft.com/office/drawing/2014/main" id="{6085E2BF-A563-45FD-95DF-40D70067922B}"/>
                </a:ext>
              </a:extLst>
            </p:cNvPr>
            <p:cNvSpPr/>
            <p:nvPr/>
          </p:nvSpPr>
          <p:spPr>
            <a:xfrm>
              <a:off x="3586871" y="3386992"/>
              <a:ext cx="4114800" cy="3095625"/>
            </a:xfrm>
            <a:prstGeom prst="roundRect">
              <a:avLst/>
            </a:prstGeom>
            <a:blipFill>
              <a:blip r:embed="rId2"/>
              <a:tile tx="0" ty="0" sx="100000" sy="100000" flip="none" algn="tl"/>
            </a:blipFill>
            <a:ln w="57150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 rtl="1" eaLnBrk="1" hangingPunct="1">
                <a:defRPr/>
              </a:pPr>
              <a:endParaRPr lang="he-IL" dirty="0"/>
            </a:p>
          </p:txBody>
        </p:sp>
        <p:sp>
          <p:nvSpPr>
            <p:cNvPr id="24" name="מלבן 23">
              <a:extLst>
                <a:ext uri="{FF2B5EF4-FFF2-40B4-BE49-F238E27FC236}">
                  <a16:creationId xmlns:a16="http://schemas.microsoft.com/office/drawing/2014/main" id="{AD33F61D-D55F-4D1C-9C6E-99A2F9CEC344}"/>
                </a:ext>
              </a:extLst>
            </p:cNvPr>
            <p:cNvSpPr/>
            <p:nvPr/>
          </p:nvSpPr>
          <p:spPr>
            <a:xfrm>
              <a:off x="3835870" y="2081264"/>
              <a:ext cx="3804248" cy="4708981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he-IL" sz="30000" b="1" dirty="0" err="1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David" panose="020E0502060401010101" pitchFamily="34" charset="-79"/>
                  <a:cs typeface="David" panose="020E0502060401010101" pitchFamily="34" charset="-79"/>
                </a:rPr>
                <a:t>עַכ</a:t>
              </a:r>
              <a:r>
                <a:rPr lang="he-IL" sz="30000" b="1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David" panose="020E0502060401010101" pitchFamily="34" charset="-79"/>
                  <a:cs typeface="David" panose="020E0502060401010101" pitchFamily="34" charset="-79"/>
                </a:rPr>
                <a:t>ְ</a:t>
              </a:r>
              <a:endParaRPr lang="he-IL" sz="30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91418231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17887</TotalTime>
  <Words>378</Words>
  <Application>Microsoft Office PowerPoint</Application>
  <PresentationFormat>מסך רחב</PresentationFormat>
  <Paragraphs>361</Paragraphs>
  <Slides>73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73</vt:i4>
      </vt:variant>
    </vt:vector>
  </HeadingPairs>
  <TitlesOfParts>
    <vt:vector size="78" baseType="lpstr">
      <vt:lpstr>Arial</vt:lpstr>
      <vt:lpstr>Calibri</vt:lpstr>
      <vt:lpstr>Calibri Light</vt:lpstr>
      <vt:lpstr>David</vt:lpstr>
      <vt:lpstr>ערכת נושא Office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marammasri</dc:creator>
  <cp:lastModifiedBy>eman masri</cp:lastModifiedBy>
  <cp:revision>57</cp:revision>
  <cp:lastPrinted>2019-03-02T20:56:06Z</cp:lastPrinted>
  <dcterms:created xsi:type="dcterms:W3CDTF">2019-03-02T20:55:56Z</dcterms:created>
  <dcterms:modified xsi:type="dcterms:W3CDTF">2021-11-09T04:16:54Z</dcterms:modified>
</cp:coreProperties>
</file>