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92" r:id="rId3"/>
    <p:sldId id="301" r:id="rId4"/>
    <p:sldId id="293" r:id="rId5"/>
    <p:sldId id="294" r:id="rId6"/>
    <p:sldId id="295" r:id="rId7"/>
    <p:sldId id="296" r:id="rId8"/>
    <p:sldId id="304" r:id="rId9"/>
    <p:sldId id="297" r:id="rId10"/>
    <p:sldId id="298" r:id="rId11"/>
    <p:sldId id="302" r:id="rId12"/>
    <p:sldId id="300" r:id="rId13"/>
    <p:sldId id="29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21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64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27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21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92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68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46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4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6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9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442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6B0A-B03F-464E-851C-01A74A54FAFA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755C-ECF2-4839-BC34-0AF0DA28FC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45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294268" y="1165893"/>
            <a:ext cx="48453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0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הוֹלֵך</a:t>
            </a:r>
          </a:p>
        </p:txBody>
      </p:sp>
      <p:pic>
        <p:nvPicPr>
          <p:cNvPr id="7172" name="Picture 4" descr="Go Clip Art">
            <a:extLst>
              <a:ext uri="{FF2B5EF4-FFF2-40B4-BE49-F238E27FC236}">
                <a16:creationId xmlns:a16="http://schemas.microsoft.com/office/drawing/2014/main" xmlns="" id="{4C1F8C7A-CDF2-DB8B-9C99-2694AA8C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8" y="387473"/>
            <a:ext cx="4845335" cy="50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4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773639" y="1072461"/>
            <a:ext cx="573266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אוֹמֵר</a:t>
            </a:r>
          </a:p>
        </p:txBody>
      </p:sp>
      <p:pic>
        <p:nvPicPr>
          <p:cNvPr id="2050" name="Picture 2" descr="Cartoon Happy Boy Saying Hello Vector Illustration Royalty Free Cliparts,  Vectors, And Stock Illustration. Image 124092379.">
            <a:extLst>
              <a:ext uri="{FF2B5EF4-FFF2-40B4-BE49-F238E27FC236}">
                <a16:creationId xmlns:a16="http://schemas.microsoft.com/office/drawing/2014/main" xmlns="" id="{6A45B8FD-F9CC-2B69-034E-F8FE295F9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1909" r="12760" b="8479"/>
          <a:stretch/>
        </p:blipFill>
        <p:spPr bwMode="auto">
          <a:xfrm>
            <a:off x="1043200" y="381741"/>
            <a:ext cx="4911677" cy="49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6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847797" y="980100"/>
            <a:ext cx="5602816" cy="37087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5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צוֹעֵק</a:t>
            </a:r>
            <a:endParaRPr lang="he-IL" sz="235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 descr="Deux Garçons Qui Se Battent Les Uns Des Autres Illustrations Clip Art  Libres De Droits , Svg , Vecteurs Et Illustration. Image 45607062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1" y="529128"/>
            <a:ext cx="4680747" cy="496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6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481297" y="1320054"/>
            <a:ext cx="606127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7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מְרִימָה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8" y="442685"/>
            <a:ext cx="4659085" cy="5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7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866803" y="1320054"/>
            <a:ext cx="55515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8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אוֹכֶלֶת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4" y="446023"/>
            <a:ext cx="4107542" cy="48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816344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704739" y="1442792"/>
            <a:ext cx="58047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אִיבַּדְתִי</a:t>
            </a:r>
          </a:p>
        </p:txBody>
      </p:sp>
      <p:pic>
        <p:nvPicPr>
          <p:cNvPr id="6" name="Picture 10" descr="Lost Item Clipart">
            <a:extLst>
              <a:ext uri="{FF2B5EF4-FFF2-40B4-BE49-F238E27FC236}">
                <a16:creationId xmlns:a16="http://schemas.microsoft.com/office/drawing/2014/main" xmlns="" id="{2747A7E3-58D6-E614-3228-F2DF792B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809" y="435006"/>
            <a:ext cx="4756451" cy="500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5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816344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920153" y="1602590"/>
            <a:ext cx="55515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חִיפַּשְׂתִי</a:t>
            </a:r>
          </a:p>
        </p:txBody>
      </p:sp>
      <p:pic>
        <p:nvPicPr>
          <p:cNvPr id="4098" name="Picture 2" descr="Illustration Of A Boy Looking For Wallet And Coin In Bag Royalty Free  Cliparts, Vectors, And Stock Illustration. Image 14347037.">
            <a:extLst>
              <a:ext uri="{FF2B5EF4-FFF2-40B4-BE49-F238E27FC236}">
                <a16:creationId xmlns:a16="http://schemas.microsoft.com/office/drawing/2014/main" xmlns="" id="{0843787A-082E-D272-4F25-DB3B806DA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2139" r="12922" b="1604"/>
          <a:stretch/>
        </p:blipFill>
        <p:spPr bwMode="auto">
          <a:xfrm>
            <a:off x="1003177" y="417249"/>
            <a:ext cx="4916976" cy="49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037942" y="1504654"/>
            <a:ext cx="53511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מָצַאתִי</a:t>
            </a:r>
          </a:p>
        </p:txBody>
      </p:sp>
      <p:pic>
        <p:nvPicPr>
          <p:cNvPr id="5122" name="Picture 2" descr="the lost wallet - Royalty Free Stock Vector 224154025 - Avopix.com">
            <a:extLst>
              <a:ext uri="{FF2B5EF4-FFF2-40B4-BE49-F238E27FC236}">
                <a16:creationId xmlns:a16="http://schemas.microsoft.com/office/drawing/2014/main" xmlns="" id="{053C60C6-DDE5-66BA-D458-DBBFEBF56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5"/>
          <a:stretch/>
        </p:blipFill>
        <p:spPr bwMode="auto">
          <a:xfrm>
            <a:off x="1083076" y="402535"/>
            <a:ext cx="4819207" cy="50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3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811787" y="1371770"/>
            <a:ext cx="5734262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7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שׁוֹאֶלֶת</a:t>
            </a:r>
          </a:p>
        </p:txBody>
      </p:sp>
      <p:pic>
        <p:nvPicPr>
          <p:cNvPr id="1026" name="Picture 2" descr="Cute Girl Show Confused Expression With Question Mark Stock Illustration -  Download Image Now - iStock">
            <a:extLst>
              <a:ext uri="{FF2B5EF4-FFF2-40B4-BE49-F238E27FC236}">
                <a16:creationId xmlns:a16="http://schemas.microsoft.com/office/drawing/2014/main" xmlns="" id="{E8EFDBD3-3147-6E77-81F3-DC6C5E11A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8726" r="22327" b="5263"/>
          <a:stretch/>
        </p:blipFill>
        <p:spPr bwMode="auto">
          <a:xfrm>
            <a:off x="994299" y="1003177"/>
            <a:ext cx="4891596" cy="43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1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823260" y="1247483"/>
            <a:ext cx="5551520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7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צוֹחֶקֶת</a:t>
            </a:r>
          </a:p>
        </p:txBody>
      </p:sp>
      <p:pic>
        <p:nvPicPr>
          <p:cNvPr id="6146" name="Picture 2" descr="Naughty or Nice? | Baamboozle">
            <a:extLst>
              <a:ext uri="{FF2B5EF4-FFF2-40B4-BE49-F238E27FC236}">
                <a16:creationId xmlns:a16="http://schemas.microsoft.com/office/drawing/2014/main" xmlns="" id="{D2FEB8B1-75A3-E83A-2B04-0BC93D48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4" y="434036"/>
            <a:ext cx="4936232" cy="49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8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0"/>
            <a:ext cx="11896219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829787" y="1487180"/>
            <a:ext cx="58047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עוֹמְדִים</a:t>
            </a:r>
          </a:p>
        </p:txBody>
      </p:sp>
      <p:pic>
        <p:nvPicPr>
          <p:cNvPr id="8194" name="Picture 2" descr="Standing In Line Clipart (600x350), Png Download">
            <a:extLst>
              <a:ext uri="{FF2B5EF4-FFF2-40B4-BE49-F238E27FC236}">
                <a16:creationId xmlns:a16="http://schemas.microsoft.com/office/drawing/2014/main" xmlns="" id="{8DEFFDA2-6FFB-8D08-E80A-3F6A179D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4" y="719092"/>
            <a:ext cx="4805798" cy="46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7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-92363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673047" y="220785"/>
            <a:ext cx="380424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0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רָץ</a:t>
            </a:r>
            <a:endParaRPr lang="he-IL" sz="30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 descr="6,985 Child Running Clip 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9536" r="25387" b="16698"/>
          <a:stretch/>
        </p:blipFill>
        <p:spPr bwMode="auto">
          <a:xfrm>
            <a:off x="1265381" y="471055"/>
            <a:ext cx="4396510" cy="48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5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10"/>
          <a:stretch/>
        </p:blipFill>
        <p:spPr>
          <a:xfrm>
            <a:off x="159657" y="-46182"/>
            <a:ext cx="11756571" cy="67183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153789" y="1116713"/>
            <a:ext cx="4953600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1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לוֹמֵד</a:t>
            </a:r>
          </a:p>
        </p:txBody>
      </p:sp>
      <p:pic>
        <p:nvPicPr>
          <p:cNvPr id="3074" name="Picture 2" descr="Overcome amount ore اكتب Turnip along Alice">
            <a:extLst>
              <a:ext uri="{FF2B5EF4-FFF2-40B4-BE49-F238E27FC236}">
                <a16:creationId xmlns:a16="http://schemas.microsoft.com/office/drawing/2014/main" xmlns="" id="{DCBA06E7-B4EF-26C3-A1C5-8860141D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t="12686" r="14357" b="7831"/>
          <a:stretch/>
        </p:blipFill>
        <p:spPr bwMode="auto">
          <a:xfrm>
            <a:off x="1077297" y="488274"/>
            <a:ext cx="4781965" cy="50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6,985 Child Running Clip Art Images, Stock Photos &amp; Vector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39" y="1011093"/>
            <a:ext cx="3505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017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16120</TotalTime>
  <Words>13</Words>
  <Application>Microsoft Office PowerPoint</Application>
  <PresentationFormat>מסך רחב</PresentationFormat>
  <Paragraphs>13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marammasri</dc:creator>
  <cp:lastModifiedBy>מראם מסרי</cp:lastModifiedBy>
  <cp:revision>58</cp:revision>
  <dcterms:created xsi:type="dcterms:W3CDTF">2016-12-26T19:09:01Z</dcterms:created>
  <dcterms:modified xsi:type="dcterms:W3CDTF">2023-02-26T04:03:50Z</dcterms:modified>
</cp:coreProperties>
</file>