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2" r:id="rId5"/>
    <p:sldId id="259" r:id="rId6"/>
    <p:sldId id="258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CA37741-A472-4AD7-AA8E-B2BD72502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-145773"/>
            <a:ext cx="9076014" cy="3955772"/>
          </a:xfrm>
        </p:spPr>
        <p:txBody>
          <a:bodyPr>
            <a:normAutofit/>
          </a:bodyPr>
          <a:lstStyle/>
          <a:p>
            <a:r>
              <a:rPr lang="he-IL" sz="88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משפחה</a:t>
            </a:r>
          </a:p>
        </p:txBody>
      </p:sp>
    </p:spTree>
    <p:extLst>
      <p:ext uri="{BB962C8B-B14F-4D97-AF65-F5344CB8AC3E}">
        <p14:creationId xmlns:p14="http://schemas.microsoft.com/office/powerpoint/2010/main" val="408422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Getting along with family | Kids Helpline">
            <a:extLst>
              <a:ext uri="{FF2B5EF4-FFF2-40B4-BE49-F238E27FC236}">
                <a16:creationId xmlns:a16="http://schemas.microsoft.com/office/drawing/2014/main" id="{D7A0CA59-F2AF-4525-BC0D-2E1F166A4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9239" y="1227982"/>
            <a:ext cx="7413522" cy="439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0A7590CF-2ABE-4F95-8408-2F6E7F34BD99}"/>
              </a:ext>
            </a:extLst>
          </p:cNvPr>
          <p:cNvSpPr/>
          <p:nvPr/>
        </p:nvSpPr>
        <p:spPr>
          <a:xfrm>
            <a:off x="4908816" y="365760"/>
            <a:ext cx="53043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משפחה</a:t>
            </a:r>
          </a:p>
        </p:txBody>
      </p:sp>
    </p:spTree>
    <p:extLst>
      <p:ext uri="{BB962C8B-B14F-4D97-AF65-F5344CB8AC3E}">
        <p14:creationId xmlns:p14="http://schemas.microsoft.com/office/powerpoint/2010/main" val="64570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9935250F-9475-4A7C-BD20-F3DD2BCA3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">
            <a:extLst>
              <a:ext uri="{FF2B5EF4-FFF2-40B4-BE49-F238E27FC236}">
                <a16:creationId xmlns:a16="http://schemas.microsoft.com/office/drawing/2014/main" id="{CCE9F723-9A0F-4D08-A318-9BECBA07D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1" cy="6214534"/>
          </a:xfrm>
          <a:prstGeom prst="roundRect">
            <a:avLst>
              <a:gd name="adj" fmla="val 8642"/>
            </a:avLst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CC751CDD-D58E-46E4-9537-5DD051D62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FAC0E7BE-3C0E-48BE-8B23-120417B13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278" y="965201"/>
            <a:ext cx="6601442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9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935250F-9475-4A7C-BD20-F3DD2BCA3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">
            <a:extLst>
              <a:ext uri="{FF2B5EF4-FFF2-40B4-BE49-F238E27FC236}">
                <a16:creationId xmlns:a16="http://schemas.microsoft.com/office/drawing/2014/main" id="{CCE9F723-9A0F-4D08-A318-9BECBA07D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1" cy="6214534"/>
          </a:xfrm>
          <a:prstGeom prst="roundRect">
            <a:avLst>
              <a:gd name="adj" fmla="val 8642"/>
            </a:avLst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751CDD-D58E-46E4-9537-5DD051D62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46F184DC-8B79-4FAC-BE52-1BA833952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572" y="965201"/>
            <a:ext cx="6428854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7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ED6B2315-ED15-4A52-B43A-FEDA4BD5E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752" y="965201"/>
            <a:ext cx="6090495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5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DDE267B-E820-4910-868D-BA40CFB93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-9523"/>
            <a:ext cx="10058400" cy="6867522"/>
          </a:xfrm>
          <a:custGeom>
            <a:avLst/>
            <a:gdLst>
              <a:gd name="connsiteX0" fmla="*/ 1263465 w 10058400"/>
              <a:gd name="connsiteY0" fmla="*/ 0 h 6867522"/>
              <a:gd name="connsiteX1" fmla="*/ 8794935 w 10058400"/>
              <a:gd name="connsiteY1" fmla="*/ 0 h 6867522"/>
              <a:gd name="connsiteX2" fmla="*/ 8909975 w 10058400"/>
              <a:gd name="connsiteY2" fmla="*/ 132807 h 6867522"/>
              <a:gd name="connsiteX3" fmla="*/ 10058400 w 10058400"/>
              <a:gd name="connsiteY3" fmla="*/ 3331845 h 6867522"/>
              <a:gd name="connsiteX4" fmla="*/ 8751905 w 10058400"/>
              <a:gd name="connsiteY4" fmla="*/ 6713366 h 6867522"/>
              <a:gd name="connsiteX5" fmla="*/ 8604930 w 10058400"/>
              <a:gd name="connsiteY5" fmla="*/ 6867522 h 6867522"/>
              <a:gd name="connsiteX6" fmla="*/ 1453470 w 10058400"/>
              <a:gd name="connsiteY6" fmla="*/ 6867522 h 6867522"/>
              <a:gd name="connsiteX7" fmla="*/ 1306495 w 10058400"/>
              <a:gd name="connsiteY7" fmla="*/ 6713366 h 6867522"/>
              <a:gd name="connsiteX8" fmla="*/ 0 w 10058400"/>
              <a:gd name="connsiteY8" fmla="*/ 3331845 h 6867522"/>
              <a:gd name="connsiteX9" fmla="*/ 1148425 w 10058400"/>
              <a:gd name="connsiteY9" fmla="*/ 132807 h 6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58400" h="6867522">
                <a:moveTo>
                  <a:pt x="1263465" y="0"/>
                </a:moveTo>
                <a:lnTo>
                  <a:pt x="8794935" y="0"/>
                </a:lnTo>
                <a:lnTo>
                  <a:pt x="8909975" y="132807"/>
                </a:lnTo>
                <a:cubicBezTo>
                  <a:pt x="9627420" y="1002149"/>
                  <a:pt x="10058400" y="2116667"/>
                  <a:pt x="10058400" y="3331845"/>
                </a:cubicBezTo>
                <a:cubicBezTo>
                  <a:pt x="10058400" y="4633822"/>
                  <a:pt x="9563653" y="5820244"/>
                  <a:pt x="8751905" y="6713366"/>
                </a:cubicBezTo>
                <a:lnTo>
                  <a:pt x="8604930" y="6867522"/>
                </a:lnTo>
                <a:lnTo>
                  <a:pt x="1453470" y="6867522"/>
                </a:lnTo>
                <a:lnTo>
                  <a:pt x="1306495" y="6713366"/>
                </a:lnTo>
                <a:cubicBezTo>
                  <a:pt x="494747" y="5820244"/>
                  <a:pt x="0" y="4633822"/>
                  <a:pt x="0" y="3331845"/>
                </a:cubicBezTo>
                <a:cubicBezTo>
                  <a:pt x="0" y="2116667"/>
                  <a:pt x="430980" y="1002149"/>
                  <a:pt x="1148425" y="1328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3E25D7-C2F8-445D-AA42-C1163028D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ADEA223A-5481-4F09-A45E-2B84E048A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176" y="965201"/>
            <a:ext cx="6535647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14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A4FE37C9-2D84-4C28-8121-3FBC8804D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789" y="804333"/>
            <a:ext cx="6364355" cy="4948285"/>
          </a:xfrm>
          <a:prstGeom prst="roundRect">
            <a:avLst>
              <a:gd name="adj" fmla="val 5301"/>
            </a:avLst>
          </a:prstGeom>
          <a:ln w="1905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10122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שעון, ציור&#10;&#10;התיאור נוצר באופן אוטומטי">
            <a:extLst>
              <a:ext uri="{FF2B5EF4-FFF2-40B4-BE49-F238E27FC236}">
                <a16:creationId xmlns:a16="http://schemas.microsoft.com/office/drawing/2014/main" id="{77ABA332-D9B6-417E-85B7-03A068743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531" y="804333"/>
            <a:ext cx="6686870" cy="4948285"/>
          </a:xfrm>
          <a:prstGeom prst="roundRect">
            <a:avLst>
              <a:gd name="adj" fmla="val 5301"/>
            </a:avLst>
          </a:prstGeom>
          <a:ln w="1905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5632818"/>
      </p:ext>
    </p:extLst>
  </p:cSld>
  <p:clrMapOvr>
    <a:masterClrMapping/>
  </p:clrMapOvr>
</p:sld>
</file>

<file path=ppt/theme/theme1.xml><?xml version="1.0" encoding="utf-8"?>
<a:theme xmlns:a="http://schemas.openxmlformats.org/drawingml/2006/main" name="טיפה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מסך רחב</PresentationFormat>
  <Paragraphs>2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2" baseType="lpstr">
      <vt:lpstr>Arial</vt:lpstr>
      <vt:lpstr>David</vt:lpstr>
      <vt:lpstr>Tw Cen MT</vt:lpstr>
      <vt:lpstr>טיפה</vt:lpstr>
      <vt:lpstr>משפחה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משפחה</dc:title>
  <dc:creator>Family</dc:creator>
  <cp:lastModifiedBy>Family</cp:lastModifiedBy>
  <cp:revision>1</cp:revision>
  <dcterms:created xsi:type="dcterms:W3CDTF">2021-01-24T13:47:44Z</dcterms:created>
  <dcterms:modified xsi:type="dcterms:W3CDTF">2021-01-24T13:48:36Z</dcterms:modified>
</cp:coreProperties>
</file>