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2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5" r:id="rId11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92" y="6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8864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05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5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42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78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57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4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79538" y="380976"/>
            <a:ext cx="8331200" cy="1219199"/>
          </a:xfrm>
        </p:spPr>
        <p:txBody>
          <a:bodyPr/>
          <a:lstStyle/>
          <a:p>
            <a:r>
              <a:rPr lang="he-IL" sz="10000" dirty="0" smtClean="0"/>
              <a:t>שלום תלמידים</a:t>
            </a:r>
            <a:br>
              <a:rPr lang="he-IL" sz="10000" dirty="0" smtClean="0"/>
            </a:br>
            <a:r>
              <a:rPr lang="he-IL" sz="10000" dirty="0" smtClean="0"/>
              <a:t>מה שלומכם?</a:t>
            </a:r>
            <a:r>
              <a:rPr lang="he-IL" dirty="0" smtClean="0"/>
              <a:t/>
            </a:r>
            <a:br>
              <a:rPr lang="he-IL" dirty="0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22546" y="4381504"/>
            <a:ext cx="6502399" cy="914400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he-IL" dirty="0" smtClean="0"/>
              <a:t>טקסט הסוס  </a:t>
            </a:r>
          </a:p>
          <a:p>
            <a:pPr algn="r"/>
            <a:r>
              <a:rPr lang="he-IL" dirty="0" smtClean="0"/>
              <a:t>עמוד  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293654" y="238100"/>
            <a:ext cx="9550400" cy="609599"/>
          </a:xfrm>
        </p:spPr>
        <p:txBody>
          <a:bodyPr/>
          <a:lstStyle/>
          <a:p>
            <a:pPr rtl="1"/>
            <a:r>
              <a:rPr lang="he-IL" b="1" dirty="0" smtClean="0"/>
              <a:t> </a:t>
            </a:r>
            <a:endParaRPr lang="en-US" dirty="0" smtClean="0"/>
          </a:p>
          <a:p>
            <a:pPr algn="r" rtl="1"/>
            <a:r>
              <a:rPr lang="en-US" b="1" dirty="0" smtClean="0"/>
              <a:t> </a:t>
            </a:r>
            <a:r>
              <a:rPr lang="he-IL" b="1" dirty="0" smtClean="0"/>
              <a:t>הַקִיפוּ אֶת הַתְּשׁוּבָה הַנְכוּנָה: </a:t>
            </a:r>
            <a:r>
              <a:rPr lang="ar-SA" b="1" dirty="0" smtClean="0"/>
              <a:t>(أحيطوا الجواب الصحيح)</a:t>
            </a:r>
            <a:endParaRPr lang="en-US" dirty="0" smtClean="0"/>
          </a:p>
          <a:p>
            <a:pPr lvl="0" algn="r" rtl="1"/>
            <a:r>
              <a:rPr lang="he-IL" b="1" dirty="0" smtClean="0"/>
              <a:t>1) הַסוּס הוּא:</a:t>
            </a:r>
            <a:endParaRPr lang="en-US" b="1" dirty="0" smtClean="0"/>
          </a:p>
          <a:p>
            <a:pPr lvl="0" algn="r" rtl="1"/>
            <a:r>
              <a:rPr lang="en-US" b="1" dirty="0" smtClean="0"/>
              <a:t>-1</a:t>
            </a:r>
            <a:r>
              <a:rPr lang="en-US" dirty="0" smtClean="0"/>
              <a:t> </a:t>
            </a:r>
            <a:r>
              <a:rPr lang="he-IL" dirty="0" smtClean="0"/>
              <a:t>בַּעַל חַיִים                                             3- זוֹחלים</a:t>
            </a:r>
            <a:endParaRPr lang="en-US" dirty="0" smtClean="0"/>
          </a:p>
          <a:p>
            <a:pPr lvl="0" algn="r" rtl="1"/>
            <a:r>
              <a:rPr lang="he-IL" dirty="0" smtClean="0"/>
              <a:t>2- עוֹף                                                     4- חרקִים                                             </a:t>
            </a:r>
            <a:endParaRPr lang="en-US" dirty="0" smtClean="0"/>
          </a:p>
          <a:p>
            <a:pPr algn="r" rtl="1"/>
            <a:r>
              <a:rPr lang="he-IL" b="1" dirty="0" smtClean="0"/>
              <a:t> </a:t>
            </a:r>
            <a:endParaRPr lang="en-US" dirty="0" smtClean="0"/>
          </a:p>
          <a:p>
            <a:pPr lvl="0" algn="r" rtl="1"/>
            <a:r>
              <a:rPr lang="he-IL" dirty="0" smtClean="0"/>
              <a:t>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he-IL" dirty="0" smtClean="0"/>
              <a:t>2) </a:t>
            </a:r>
            <a:r>
              <a:rPr lang="he-IL" b="1" dirty="0" smtClean="0"/>
              <a:t>הַסוּס יָכוֹל לָרוּץ  :</a:t>
            </a:r>
            <a:endParaRPr lang="en-US" dirty="0" smtClean="0"/>
          </a:p>
          <a:p>
            <a:pPr lvl="0" algn="r" rtl="1"/>
            <a:r>
              <a:rPr lang="he-IL" dirty="0" smtClean="0"/>
              <a:t>א-הַרְבֵּה זְמן למרְחָקִים קְצָרִים   ג-מְעַט זְמן למֶרְחקִים קְצָרִים</a:t>
            </a:r>
            <a:endParaRPr lang="en-US" dirty="0" smtClean="0"/>
          </a:p>
          <a:p>
            <a:pPr algn="r" rtl="1"/>
            <a:r>
              <a:rPr lang="he-IL" dirty="0" smtClean="0"/>
              <a:t>ב- הַרְבֵּה זְמן למֶרְחקִים אֲרֻכִּים  ד-מְעט זְמן למֶרְחקִים אֲרֻכִּים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825500" y="762000"/>
            <a:ext cx="8519574" cy="574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x="3386650" y="0"/>
            <a:ext cx="1767400" cy="1587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 txBox="1"/>
          <p:nvPr/>
        </p:nvSpPr>
        <p:spPr>
          <a:xfrm>
            <a:off x="3795875" y="209900"/>
            <a:ext cx="1026925" cy="7446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ראש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825500" y="762000"/>
            <a:ext cx="8519574" cy="574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" name="Shape 28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  <p:sp>
        <p:nvSpPr>
          <p:cNvPr id="29" name="Shape 29"/>
          <p:cNvSpPr/>
          <p:nvPr/>
        </p:nvSpPr>
        <p:spPr>
          <a:xfrm>
            <a:off x="4722810" y="666728"/>
            <a:ext cx="2645829" cy="24447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" name="Shape 30"/>
          <p:cNvSpPr txBox="1"/>
          <p:nvPr/>
        </p:nvSpPr>
        <p:spPr>
          <a:xfrm>
            <a:off x="4937124" y="523852"/>
            <a:ext cx="2071702" cy="160161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גוף</a:t>
            </a:r>
            <a:r>
              <a:rPr lang="ar-SA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جسم</a:t>
            </a:r>
            <a:r>
              <a:rPr lang="he-IL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88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825500" y="762000"/>
            <a:ext cx="8519574" cy="574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" name="Shape 36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  <p:sp>
        <p:nvSpPr>
          <p:cNvPr id="37" name="Shape 37"/>
          <p:cNvSpPr/>
          <p:nvPr/>
        </p:nvSpPr>
        <p:spPr>
          <a:xfrm>
            <a:off x="7799900" y="1799150"/>
            <a:ext cx="2222500" cy="2222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" name="Shape 30"/>
          <p:cNvSpPr txBox="1"/>
          <p:nvPr/>
        </p:nvSpPr>
        <p:spPr>
          <a:xfrm>
            <a:off x="7866082" y="1666860"/>
            <a:ext cx="2071702" cy="160161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88" b="1" dirty="0" smtClean="0">
                <a:solidFill>
                  <a:srgbClr val="FFFFFF"/>
                </a:solidFill>
              </a:rPr>
              <a:t>זנב</a:t>
            </a:r>
            <a:r>
              <a:rPr lang="ar-SA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ذنب</a:t>
            </a:r>
            <a:r>
              <a:rPr lang="he-IL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88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825500" y="762000"/>
            <a:ext cx="8519574" cy="574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  <p:sp>
        <p:nvSpPr>
          <p:cNvPr id="45" name="Shape 45"/>
          <p:cNvSpPr/>
          <p:nvPr/>
        </p:nvSpPr>
        <p:spPr>
          <a:xfrm>
            <a:off x="4593150" y="380977"/>
            <a:ext cx="2701428" cy="17991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" name="Shape 30"/>
          <p:cNvSpPr txBox="1"/>
          <p:nvPr/>
        </p:nvSpPr>
        <p:spPr>
          <a:xfrm>
            <a:off x="5151438" y="309538"/>
            <a:ext cx="2071702" cy="160161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b="1" dirty="0" smtClean="0">
                <a:solidFill>
                  <a:srgbClr val="FFFFFF"/>
                </a:solidFill>
              </a:rPr>
              <a:t>רעמה</a:t>
            </a:r>
            <a:r>
              <a:rPr lang="ar-SA" sz="3000" b="1" dirty="0" smtClean="0">
                <a:solidFill>
                  <a:srgbClr val="FFFFFF"/>
                </a:solidFill>
              </a:rPr>
              <a:t> </a:t>
            </a:r>
            <a:r>
              <a:rPr lang="ar-SA" sz="30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فروة</a:t>
            </a:r>
            <a:endParaRPr lang="en-US" sz="3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825500" y="762000"/>
            <a:ext cx="8519574" cy="574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" name="Shape 52"/>
          <p:cNvSpPr/>
          <p:nvPr/>
        </p:nvSpPr>
        <p:spPr>
          <a:xfrm>
            <a:off x="3386650" y="4349725"/>
            <a:ext cx="3778250" cy="1026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x="3471325" y="4974150"/>
            <a:ext cx="1820324" cy="4762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x="3450150" y="5386900"/>
            <a:ext cx="1397000" cy="5291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3545400" y="5312825"/>
            <a:ext cx="4011075" cy="1905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56" name="Shape 56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  <p:sp>
        <p:nvSpPr>
          <p:cNvPr id="57" name="Shape 57"/>
          <p:cNvSpPr/>
          <p:nvPr/>
        </p:nvSpPr>
        <p:spPr>
          <a:xfrm>
            <a:off x="941900" y="3926400"/>
            <a:ext cx="2751650" cy="188386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0" name="Shape 30"/>
          <p:cNvSpPr txBox="1"/>
          <p:nvPr/>
        </p:nvSpPr>
        <p:spPr>
          <a:xfrm>
            <a:off x="793720" y="3881438"/>
            <a:ext cx="2071702" cy="160161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88" b="1" dirty="0" smtClean="0">
                <a:solidFill>
                  <a:srgbClr val="FFFFFF"/>
                </a:solidFill>
              </a:rPr>
              <a:t>רגלים</a:t>
            </a:r>
          </a:p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88" b="1" dirty="0" smtClean="0">
                <a:solidFill>
                  <a:srgbClr val="FFFFFF"/>
                </a:solidFill>
              </a:rPr>
              <a:t>أرجل</a:t>
            </a:r>
            <a:endParaRPr lang="en-US" sz="488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688150" y="3069150"/>
            <a:ext cx="5005899" cy="2963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5" name="Shape 65"/>
          <p:cNvSpPr txBox="1"/>
          <p:nvPr/>
        </p:nvSpPr>
        <p:spPr>
          <a:xfrm>
            <a:off x="3573625" y="7113750"/>
            <a:ext cx="3088899" cy="37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ד"ר.אבראהים זבידאת</a:t>
            </a:r>
          </a:p>
        </p:txBody>
      </p:sp>
      <p:sp>
        <p:nvSpPr>
          <p:cNvPr id="5" name="Shape 30"/>
          <p:cNvSpPr txBox="1"/>
          <p:nvPr/>
        </p:nvSpPr>
        <p:spPr>
          <a:xfrm>
            <a:off x="1508100" y="452414"/>
            <a:ext cx="7429552" cy="160161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 rtl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הסוּס הוּא בַּעַל חַיִים צִמְחוֹנִי </a:t>
            </a:r>
            <a:r>
              <a:rPr lang="ar-SA" sz="4888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حيوان نباتي</a:t>
            </a:r>
            <a:endParaRPr lang="en-US" sz="488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65158" y="0"/>
            <a:ext cx="8859853" cy="7239024"/>
          </a:xfrm>
        </p:spPr>
        <p:txBody>
          <a:bodyPr/>
          <a:lstStyle/>
          <a:p>
            <a:pPr algn="r"/>
            <a:r>
              <a:rPr lang="he-IL" dirty="0" smtClean="0"/>
              <a:t>כתבו את המילים במַחבֶרֶת של מילים:</a:t>
            </a:r>
          </a:p>
          <a:p>
            <a:pPr algn="r"/>
            <a:r>
              <a:rPr lang="ar-SA" dirty="0" smtClean="0"/>
              <a:t>أكتب </a:t>
            </a:r>
            <a:r>
              <a:rPr lang="ar-SA" dirty="0" err="1" smtClean="0"/>
              <a:t>الكلماتا</a:t>
            </a:r>
            <a:r>
              <a:rPr lang="ar-SA" dirty="0" smtClean="0"/>
              <a:t> في دفتر الكلمات ثم </a:t>
            </a:r>
            <a:r>
              <a:rPr lang="ar-SA" b="1" u="sng" dirty="0" err="1" smtClean="0"/>
              <a:t>احفظها</a:t>
            </a:r>
            <a:r>
              <a:rPr lang="ar-SA" dirty="0" smtClean="0"/>
              <a:t> جيِّدًا:</a:t>
            </a:r>
            <a:r>
              <a:rPr lang="en-US" dirty="0" smtClean="0"/>
              <a:t>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סוס:  </a:t>
            </a:r>
            <a:r>
              <a:rPr lang="ar-SA" dirty="0" smtClean="0"/>
              <a:t>حصان</a:t>
            </a:r>
          </a:p>
          <a:p>
            <a:pPr algn="r"/>
            <a:r>
              <a:rPr lang="he-IL" dirty="0" smtClean="0"/>
              <a:t>בַּעַל חַיִים:  </a:t>
            </a:r>
            <a:r>
              <a:rPr lang="ar-SA" dirty="0" smtClean="0"/>
              <a:t>حيوان</a:t>
            </a:r>
          </a:p>
          <a:p>
            <a:pPr algn="r"/>
            <a:r>
              <a:rPr lang="he-IL" dirty="0" smtClean="0"/>
              <a:t>צִמְחוֹנִי: </a:t>
            </a:r>
            <a:r>
              <a:rPr lang="ar-SA" dirty="0" smtClean="0"/>
              <a:t>نباتيّ</a:t>
            </a:r>
          </a:p>
          <a:p>
            <a:pPr algn="r"/>
            <a:r>
              <a:rPr lang="he-IL" dirty="0" smtClean="0"/>
              <a:t>גוּף: </a:t>
            </a:r>
            <a:r>
              <a:rPr lang="ar-SA" dirty="0" smtClean="0"/>
              <a:t>جسم</a:t>
            </a:r>
          </a:p>
          <a:p>
            <a:pPr algn="r"/>
            <a:r>
              <a:rPr lang="he-IL" dirty="0" smtClean="0"/>
              <a:t>גָדוֹל: </a:t>
            </a:r>
            <a:r>
              <a:rPr lang="ar-SA" dirty="0" smtClean="0"/>
              <a:t>كبير</a:t>
            </a:r>
          </a:p>
          <a:p>
            <a:pPr algn="r"/>
            <a:r>
              <a:rPr lang="he-IL" dirty="0" smtClean="0"/>
              <a:t>חָזָק: </a:t>
            </a:r>
            <a:r>
              <a:rPr lang="ar-SA" dirty="0" smtClean="0"/>
              <a:t>قوي</a:t>
            </a:r>
          </a:p>
          <a:p>
            <a:pPr algn="r"/>
            <a:r>
              <a:rPr lang="he-IL" dirty="0" smtClean="0"/>
              <a:t>רַגְלַיִם: </a:t>
            </a:r>
            <a:r>
              <a:rPr lang="ar-SA" dirty="0" smtClean="0"/>
              <a:t>أرجل</a:t>
            </a:r>
          </a:p>
          <a:p>
            <a:pPr algn="r"/>
            <a:r>
              <a:rPr lang="he-IL" dirty="0" smtClean="0"/>
              <a:t>אֲרוכּוֹת: </a:t>
            </a:r>
            <a:r>
              <a:rPr lang="ar-SA" dirty="0" smtClean="0"/>
              <a:t>طويلات </a:t>
            </a:r>
          </a:p>
          <a:p>
            <a:pPr algn="r"/>
            <a:r>
              <a:rPr lang="he-IL" dirty="0" smtClean="0"/>
              <a:t>דקוֹת: </a:t>
            </a:r>
            <a:r>
              <a:rPr lang="ar-SA" dirty="0" smtClean="0"/>
              <a:t>رفيعات</a:t>
            </a:r>
            <a:r>
              <a:rPr lang="en-US" dirty="0" smtClean="0"/>
              <a:t> </a:t>
            </a:r>
            <a:endParaRPr lang="ar-SA" dirty="0" smtClean="0"/>
          </a:p>
          <a:p>
            <a:pPr algn="r"/>
            <a:r>
              <a:rPr lang="he-IL" dirty="0" smtClean="0"/>
              <a:t>דוֹהֵר: </a:t>
            </a:r>
            <a:r>
              <a:rPr lang="ar-SA" dirty="0" smtClean="0"/>
              <a:t>يركض</a:t>
            </a:r>
          </a:p>
          <a:p>
            <a:pPr algn="r"/>
            <a:r>
              <a:rPr lang="he-IL" dirty="0" smtClean="0"/>
              <a:t>מהֵר: </a:t>
            </a:r>
            <a:r>
              <a:rPr lang="ar-SA" dirty="0" smtClean="0"/>
              <a:t>سريعًا</a:t>
            </a:r>
          </a:p>
          <a:p>
            <a:pPr algn="r"/>
            <a:r>
              <a:rPr lang="he-IL" dirty="0" smtClean="0"/>
              <a:t>יָכוֹל לָרוּץ: </a:t>
            </a:r>
            <a:r>
              <a:rPr lang="ar-SA" dirty="0" smtClean="0"/>
              <a:t>يستطيع أن يركض</a:t>
            </a:r>
            <a:r>
              <a:rPr lang="en-US" dirty="0" smtClean="0"/>
              <a:t> </a:t>
            </a:r>
          </a:p>
          <a:p>
            <a:pPr algn="r"/>
            <a:r>
              <a:rPr lang="he-IL" dirty="0" smtClean="0"/>
              <a:t>מרחָקִים: </a:t>
            </a:r>
            <a:r>
              <a:rPr lang="ar-SA" dirty="0" smtClean="0"/>
              <a:t>مسافات</a:t>
            </a:r>
          </a:p>
          <a:p>
            <a:pPr algn="r"/>
            <a:endParaRPr lang="he-IL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222216" y="309538"/>
            <a:ext cx="9550400" cy="6357982"/>
          </a:xfrm>
        </p:spPr>
        <p:txBody>
          <a:bodyPr/>
          <a:lstStyle/>
          <a:p>
            <a:pPr algn="r"/>
            <a:r>
              <a:rPr lang="he-IL" dirty="0" smtClean="0"/>
              <a:t>קִרְאוּ אֶת הפסְקָה הראשונה </a:t>
            </a:r>
            <a:r>
              <a:rPr lang="ar-SA" dirty="0" err="1" smtClean="0"/>
              <a:t>اقرا</a:t>
            </a:r>
            <a:r>
              <a:rPr lang="ar-SA" dirty="0" smtClean="0"/>
              <a:t> الفقرة الأولى أسطر 1-3)</a:t>
            </a:r>
          </a:p>
          <a:p>
            <a:pPr marL="514350" indent="-514350" algn="r" rtl="1">
              <a:buAutoNum type="arabicParenR"/>
            </a:pPr>
            <a:r>
              <a:rPr lang="he-I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____כִּתְבו אֶת אֵברי הגוף (</a:t>
            </a:r>
            <a:r>
              <a:rPr lang="ar-S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أعضاء الجسم)</a:t>
            </a:r>
            <a:r>
              <a:rPr lang="he-I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של הַסוּס?</a:t>
            </a:r>
          </a:p>
          <a:p>
            <a:pPr marL="514350" indent="-514350" algn="r" rtl="1"/>
            <a:r>
              <a:rPr lang="he-IL" dirty="0" smtClean="0"/>
              <a:t>__ \  ______ \ _______\ ______\ _______</a:t>
            </a:r>
          </a:p>
          <a:p>
            <a:pPr marL="514350" indent="-514350" algn="r" rtl="1"/>
            <a:r>
              <a:rPr lang="he-I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2) השְׁלִימו אֶת החסֵר(</a:t>
            </a:r>
            <a:r>
              <a:rPr lang="ar-S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أكملوا الناقص):</a:t>
            </a:r>
          </a:p>
          <a:p>
            <a:pPr marL="514350" indent="-514350" algn="r" rtl="1"/>
            <a:r>
              <a:rPr lang="ar-SA" dirty="0" smtClean="0"/>
              <a:t> </a:t>
            </a:r>
            <a:r>
              <a:rPr lang="he-IL" dirty="0" smtClean="0"/>
              <a:t>הסוּס הוא בַּעַל חַיִים _________</a:t>
            </a:r>
          </a:p>
          <a:p>
            <a:pPr marL="514350" indent="-514350" algn="r" rtl="1"/>
            <a:r>
              <a:rPr lang="he-IL" dirty="0" smtClean="0"/>
              <a:t>הרֹאשׁ שֶׁל הַסוּס</a:t>
            </a:r>
            <a:r>
              <a:rPr lang="ar-SA" dirty="0" smtClean="0"/>
              <a:t> ____________</a:t>
            </a:r>
          </a:p>
          <a:p>
            <a:pPr marL="514350" indent="-514350" algn="r" rtl="1"/>
            <a:r>
              <a:rPr lang="he-IL" dirty="0" smtClean="0"/>
              <a:t>גוף ___________</a:t>
            </a:r>
            <a:r>
              <a:rPr lang="ar-SA" dirty="0" smtClean="0"/>
              <a:t>  </a:t>
            </a:r>
            <a:endParaRPr lang="he-IL" dirty="0" smtClean="0"/>
          </a:p>
          <a:p>
            <a:pPr marL="514350" indent="-514350" algn="r" rtl="1"/>
            <a:r>
              <a:rPr lang="he-IL" dirty="0" smtClean="0"/>
              <a:t>רַגְליִם _________</a:t>
            </a:r>
          </a:p>
          <a:p>
            <a:pPr marL="514350" indent="-514350" algn="r" rtl="1"/>
            <a:r>
              <a:rPr lang="he-I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3) בַּחֲרו את האוֹכֶל שֶׁאוֹכֵל הסוּס</a:t>
            </a:r>
            <a:r>
              <a:rPr lang="ar-S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(اختر الطعام الذي يأكله الحصان (هناك ثلاث أجوبة صحيحة)):</a:t>
            </a:r>
          </a:p>
          <a:p>
            <a:pPr marL="514350" indent="-514350" algn="r" rtl="1"/>
            <a:r>
              <a:rPr lang="he-I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א- עֲשׂבִים (</a:t>
            </a:r>
            <a:r>
              <a:rPr lang="ar-SA" dirty="0" smtClean="0">
                <a:solidFill>
                  <a:schemeClr val="tx1"/>
                </a:solidFill>
              </a:rPr>
              <a:t>أعشاب)              </a:t>
            </a:r>
            <a:r>
              <a:rPr lang="he-IL" dirty="0" smtClean="0">
                <a:solidFill>
                  <a:schemeClr val="tx1"/>
                </a:solidFill>
              </a:rPr>
              <a:t>ה- בַּעֲלי חַיים: </a:t>
            </a:r>
            <a:r>
              <a:rPr lang="ar-SA" dirty="0" smtClean="0">
                <a:solidFill>
                  <a:schemeClr val="tx1"/>
                </a:solidFill>
              </a:rPr>
              <a:t>حيوانات</a:t>
            </a:r>
          </a:p>
          <a:p>
            <a:pPr marL="514350" indent="-514350" algn="r" rtl="1"/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ב- בָּשָׂר (</a:t>
            </a:r>
            <a:r>
              <a:rPr lang="ar-SA" dirty="0" smtClean="0">
                <a:solidFill>
                  <a:schemeClr val="tx1"/>
                </a:solidFill>
              </a:rPr>
              <a:t>لحم) </a:t>
            </a:r>
          </a:p>
          <a:p>
            <a:pPr marL="514350" indent="-514350" algn="r" rtl="1"/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ג-  גרעיני שעורה (</a:t>
            </a:r>
            <a:r>
              <a:rPr lang="ar-SA" dirty="0" smtClean="0">
                <a:solidFill>
                  <a:schemeClr val="tx1"/>
                </a:solidFill>
              </a:rPr>
              <a:t>بذور الشعير)</a:t>
            </a:r>
            <a:endParaRPr lang="he-IL" dirty="0" smtClean="0">
              <a:solidFill>
                <a:schemeClr val="tx1"/>
              </a:solidFill>
            </a:endParaRPr>
          </a:p>
          <a:p>
            <a:pPr marL="514350" indent="-514350" algn="r" rtl="1"/>
            <a:r>
              <a:rPr lang="he-IL" dirty="0" smtClean="0">
                <a:solidFill>
                  <a:schemeClr val="tx1"/>
                </a:solidFill>
              </a:rPr>
              <a:t> ד- צְמָחִים</a:t>
            </a:r>
            <a:endParaRPr lang="ar-SA" dirty="0" smtClean="0">
              <a:solidFill>
                <a:schemeClr val="tx1"/>
              </a:solidFill>
            </a:endParaRPr>
          </a:p>
          <a:p>
            <a:pPr marL="514350" indent="-514350" algn="r" rtl="1"/>
            <a:endParaRPr lang="he-IL" dirty="0" smtClean="0"/>
          </a:p>
          <a:p>
            <a:pPr marL="514350" indent="-514350" algn="r" rtl="1"/>
            <a:endParaRPr lang="he-IL" dirty="0" smtClean="0"/>
          </a:p>
          <a:p>
            <a:pPr marL="514350" indent="-514350" algn="r" rtl="1"/>
            <a:endParaRPr lang="he-IL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191</Words>
  <Application>Microsoft Office PowerPoint</Application>
  <PresentationFormat>מותאם אישית</PresentationFormat>
  <Paragraphs>54</Paragraphs>
  <Slides>10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2" baseType="lpstr">
      <vt:lpstr>Arial</vt:lpstr>
      <vt:lpstr/>
      <vt:lpstr>שלום תלמידים מה שלומכם?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User</cp:lastModifiedBy>
  <cp:revision>12</cp:revision>
  <dcterms:modified xsi:type="dcterms:W3CDTF">2020-03-18T10:41:14Z</dcterms:modified>
</cp:coreProperties>
</file>