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65" r:id="rId2"/>
    <p:sldId id="266" r:id="rId3"/>
    <p:sldId id="268" r:id="rId4"/>
    <p:sldId id="267" r:id="rId5"/>
    <p:sldId id="259" r:id="rId6"/>
    <p:sldId id="263" r:id="rId7"/>
    <p:sldId id="264" r:id="rId8"/>
    <p:sldId id="270" r:id="rId9"/>
    <p:sldId id="269" r:id="rId10"/>
    <p:sldId id="271" r:id="rId11"/>
    <p:sldId id="256" r:id="rId12"/>
    <p:sldId id="257" r:id="rId13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2" d="100"/>
          <a:sy n="22" d="100"/>
        </p:scale>
        <p:origin x="15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4878BD-FEF2-410A-9EC8-65DFB03D5A5F}" type="datetimeFigureOut">
              <a:rPr lang="he-IL" smtClean="0"/>
              <a:t>י"ד/אדר/תש"ף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538170-88B5-4A28-8C6C-F15F8B46F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415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6485A9-9A0B-48A3-9ECF-E5F75C35C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315D9AA-4BF4-4AF3-9AC7-CF5806258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5D46CC7-F39A-4B9B-8DAC-4B278C2EA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FE8EEAB-5CD5-40BF-B30E-0AC6D54C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CAC1A5A-B8F4-4172-A438-D663167F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841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680E7F-A987-4F15-8E57-E8568686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61E027E-3A4F-4962-BC38-80195096E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D13CA0-A4C4-46B7-B09D-3DA66E973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4F7DA20-CB83-4042-AF86-75DF84CF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F452BD0-0C67-4355-A2FC-B940EF00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678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939CB05-D1CA-42C9-880A-837C48BAD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F60E56C-EBB2-406C-A581-E5E8204D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CD9A485-EDE6-4B58-BAE9-FC90CF02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A4D52D5-16E0-4198-85F4-78D4C121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E9E0839-AABB-4191-9B28-4CEFD408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524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88011A-7683-4989-8A5B-F7FFBF3F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D69245E-917D-4BEF-94CA-4F6D828AC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99D9A1F-F094-4E24-AAD3-A8C0D4DC2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1F472A8-1CE5-498B-8EB2-0D1CC24D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34E3215-942A-43F7-B84E-C1597248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404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1A3CCB-CA44-4394-9CC3-179FBB57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6D3E1A3-6059-43AC-B3FE-00DD2BDAD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F9908A-881D-4EE6-9F9D-968D449E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7771942-6226-4775-A5B5-23BAB8C6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CBDBA59-5993-4A89-9FB2-0A91E845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366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7496E8-13A0-4D19-89EB-8D189F43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9646893-7AAD-4D6B-8003-C517C2402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90125ED-8092-43CD-8D4B-A888F2D4A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FDEBECA-3195-4E06-9619-F82CDC72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DF3B872-9E88-4280-97E4-0BFC8ADE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C685300-09A4-42E1-96CB-7416D917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006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9517BD-EDE6-449D-8857-B3049B14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F243113-6CF7-4542-9386-03BB90BBF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2F26901-0016-4BD8-842C-24B226117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B525460-5FD3-4E42-BC5C-BE12DE355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C403116-5493-4206-BE8D-B3E0D81E8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7E2B03F-026F-4736-99FD-51EFAB0A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י"ד/אדר/תש"ף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E89438D-88D6-4B30-AACA-BBCC6663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126E1F9-2509-40B1-8E98-A222E6A67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042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4070A2-159A-4831-991E-6324D236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665AEC4-A7ED-43ED-AFA3-83A4F226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66D2CDF-C73B-4A77-9CA2-06EFB964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A287CB8-A572-4C8D-9BDE-65C5BE68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455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B77C23F-79C7-4883-8B8C-C9AD5BE8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י"ד/אדר/תש"ף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8B6BD15-10D7-4444-B6A8-7A0E1B19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8AA7AF1-C135-47DD-9B39-1569A7F4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338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222E4B-6B29-42D6-AE23-EFFECAC2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79580E9-A603-4BF6-8148-E1CBDA95F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35A1780-C633-4210-8AA7-4F9E50B8F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D56FDE0-BA2E-482A-8359-EB04EC2B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6EEF930-52C6-4BCB-80C4-7E801EFB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9773F8E-4D5D-4C96-8767-7B6120F7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421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F4C29C7-0EA0-4ACF-8D0A-9105E2AE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E7ADC5D7-A1D7-4A3D-B49A-3B24CE81F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DD21E27-EA55-4B7D-BCD5-017D766A6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CE38114-59E5-4AB5-B1F3-53FD715B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F4DC9A3-5BD3-4FF0-97F9-7047CE55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45F5BE2-EC9B-42CD-A1E7-BFA16341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197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2F386CE-7B21-4B7A-94CB-8FDB2338D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7B7291E-E19C-468F-9525-5B51B444A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3BB09BC-E0CE-41B2-9052-E2A818877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8AF4-9DFD-4D92-A2D7-9DD44963C102}" type="datetimeFigureOut">
              <a:rPr lang="he-IL" smtClean="0"/>
              <a:t>י"ד/אדר/תש"ף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75B7B4F-A490-4EC0-9E7E-2633D8457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A089E88-BA52-4ED6-9683-D27050DD3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415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tQS13mql4BM&amp;feature=youtu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t.me/maryamasj_1993/460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EMAaVN4kuE&amp;feature=youtu.b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23166D-63E5-4724-A0E5-C23BCFBA3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0550" y="6715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ar-AE" sz="9600" b="1" dirty="0"/>
              <a:t>مَرَض </a:t>
            </a:r>
            <a:br>
              <a:rPr lang="ar-AE" sz="9600" b="1" dirty="0"/>
            </a:br>
            <a:r>
              <a:rPr lang="ar-AE" sz="9600" b="1" dirty="0"/>
              <a:t>الكورونا </a:t>
            </a:r>
            <a:endParaRPr lang="he-IL" sz="9600" b="1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1399914-29F6-4BD8-872B-BC780AE71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278313"/>
            <a:ext cx="9144000" cy="2474912"/>
          </a:xfrm>
        </p:spPr>
        <p:txBody>
          <a:bodyPr>
            <a:normAutofit/>
          </a:bodyPr>
          <a:lstStyle/>
          <a:p>
            <a:r>
              <a:rPr lang="ar-AE" sz="4000" dirty="0">
                <a:cs typeface="+mj-cs"/>
              </a:rPr>
              <a:t>طُرُق الوِقايَة مِنْهُ </a:t>
            </a:r>
          </a:p>
          <a:p>
            <a:endParaRPr lang="ar-AE" sz="4000" dirty="0">
              <a:cs typeface="+mj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E4AA492-2610-4FC7-B5C3-4AF0E256A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214437"/>
            <a:ext cx="49815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LICENSELEARN MORE   Standard For Print, Advertising, Design   Expanded WAYS TO BUYCOMPARE   Single Image $14.99  Credits $3.00  Subscription $0.69  Download Image">
            <a:extLst>
              <a:ext uri="{FF2B5EF4-FFF2-40B4-BE49-F238E27FC236}">
                <a16:creationId xmlns:a16="http://schemas.microsoft.com/office/drawing/2014/main" id="{8F724FF3-C504-4B95-A49D-7E319704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-371476"/>
            <a:ext cx="10258425" cy="72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AF97E542-8128-4620-AA95-FA40464F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78075"/>
          </a:xfrm>
        </p:spPr>
        <p:txBody>
          <a:bodyPr>
            <a:normAutofit/>
          </a:bodyPr>
          <a:lstStyle/>
          <a:p>
            <a:pPr algn="ctr"/>
            <a:r>
              <a:rPr lang="ar-AE" sz="8000" dirty="0"/>
              <a:t>الله خير حافظ </a:t>
            </a:r>
            <a:endParaRPr lang="he-IL" sz="8000" dirty="0"/>
          </a:p>
        </p:txBody>
      </p:sp>
    </p:spTree>
    <p:extLst>
      <p:ext uri="{BB962C8B-B14F-4D97-AF65-F5344CB8AC3E}">
        <p14:creationId xmlns:p14="http://schemas.microsoft.com/office/powerpoint/2010/main" val="170994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appenplan neus snuiten: stap 3: blaas door je neus in de zakdoek.">
            <a:extLst>
              <a:ext uri="{FF2B5EF4-FFF2-40B4-BE49-F238E27FC236}">
                <a16:creationId xmlns:a16="http://schemas.microsoft.com/office/drawing/2014/main" id="{77910E90-EC35-46BB-A127-FAAF9358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91037" y="-790578"/>
            <a:ext cx="5885725" cy="8439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9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E5DA8DB5-C6F8-497D-8E10-5B02D8DCF00D}"/>
              </a:ext>
            </a:extLst>
          </p:cNvPr>
          <p:cNvSpPr/>
          <p:nvPr/>
        </p:nvSpPr>
        <p:spPr>
          <a:xfrm>
            <a:off x="7696198" y="561975"/>
            <a:ext cx="3914775" cy="20193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cs typeface="+mj-cs"/>
              </a:rPr>
              <a:t>دُعاء الوِقايَة مِنَ الامْراض </a:t>
            </a:r>
          </a:p>
          <a:p>
            <a:pPr algn="ctr"/>
            <a:r>
              <a:rPr lang="ar-AE" sz="2800" dirty="0">
                <a:cs typeface="+mj-cs"/>
              </a:rPr>
              <a:t>اللهُمَّ اني أَعوذُ بِكَ مِنَ البَرَصْ وَالجُنونِ وَالجِذام وَمَن سَيِءِ الأَسقامِ</a:t>
            </a:r>
            <a:endParaRPr lang="he-IL" sz="2800" dirty="0">
              <a:cs typeface="+mj-cs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6B044110-677D-4C11-9FED-FBF7DB0BE082}"/>
              </a:ext>
            </a:extLst>
          </p:cNvPr>
          <p:cNvSpPr/>
          <p:nvPr/>
        </p:nvSpPr>
        <p:spPr>
          <a:xfrm>
            <a:off x="3648075" y="561975"/>
            <a:ext cx="3914775" cy="20193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cs typeface="+mj-cs"/>
              </a:rPr>
              <a:t>دُعاء الوِقايَة مِنَ الامْراض </a:t>
            </a:r>
          </a:p>
          <a:p>
            <a:pPr algn="ctr"/>
            <a:r>
              <a:rPr lang="ar-AE" sz="2800" dirty="0">
                <a:cs typeface="+mj-cs"/>
              </a:rPr>
              <a:t>اللهُمَّ اني أَعوذُ بِكَ مِنَ البَرَصْ وَالجُنونِ وَالجِذام وَمَن سَيِءِ الأَسقامِ</a:t>
            </a:r>
            <a:endParaRPr lang="he-IL" sz="2800" dirty="0">
              <a:cs typeface="+mj-cs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E3276F6-F769-48F0-8F96-7B3D806F1BE0}"/>
              </a:ext>
            </a:extLst>
          </p:cNvPr>
          <p:cNvSpPr/>
          <p:nvPr/>
        </p:nvSpPr>
        <p:spPr>
          <a:xfrm>
            <a:off x="7696198" y="2700337"/>
            <a:ext cx="3914775" cy="20193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cs typeface="+mj-cs"/>
              </a:rPr>
              <a:t>دُعاء الوِقايَة مِنَ الامْراض </a:t>
            </a:r>
          </a:p>
          <a:p>
            <a:pPr algn="ctr"/>
            <a:r>
              <a:rPr lang="ar-AE" sz="2800" dirty="0">
                <a:cs typeface="+mj-cs"/>
              </a:rPr>
              <a:t>اللهُمَّ اني أَعوذُ بِكَ مِنَ البَرَصْ وَالجُنونِ وَالجِذام وَمَن سَيِءِ الأَسقامِ</a:t>
            </a:r>
            <a:endParaRPr lang="he-IL" sz="2800" dirty="0">
              <a:cs typeface="+mj-cs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90AEF440-42BC-4F57-AA12-C828F883BC6F}"/>
              </a:ext>
            </a:extLst>
          </p:cNvPr>
          <p:cNvSpPr/>
          <p:nvPr/>
        </p:nvSpPr>
        <p:spPr>
          <a:xfrm>
            <a:off x="3648075" y="2681287"/>
            <a:ext cx="3914775" cy="20193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cs typeface="+mj-cs"/>
              </a:rPr>
              <a:t>دُعاء الوِقايَة مِنَ الامْراض </a:t>
            </a:r>
          </a:p>
          <a:p>
            <a:pPr algn="ctr"/>
            <a:r>
              <a:rPr lang="ar-AE" sz="2800" dirty="0">
                <a:cs typeface="+mj-cs"/>
              </a:rPr>
              <a:t>اللهُمَّ اني أَعوذُ بِكَ مِنَ البَرَصْ وَالجُنونِ وَالجِذام وَمَن سَيِءِ الأَسقامِ</a:t>
            </a:r>
            <a:endParaRPr lang="he-IL" sz="2800" dirty="0">
              <a:cs typeface="+mj-cs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E7373E2-B0DC-4977-AFA3-EE92BF60ADEB}"/>
              </a:ext>
            </a:extLst>
          </p:cNvPr>
          <p:cNvSpPr/>
          <p:nvPr/>
        </p:nvSpPr>
        <p:spPr>
          <a:xfrm>
            <a:off x="7696198" y="4757737"/>
            <a:ext cx="3914775" cy="20193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cs typeface="+mj-cs"/>
              </a:rPr>
              <a:t>دُعاء الوِقايَة مِنَ الامْراض </a:t>
            </a:r>
          </a:p>
          <a:p>
            <a:pPr algn="ctr"/>
            <a:r>
              <a:rPr lang="ar-AE" sz="2800" dirty="0">
                <a:cs typeface="+mj-cs"/>
              </a:rPr>
              <a:t>اللهُمَّ اني أَعوذُ بِكَ مِنَ البَرَصْ وَالجُنونِ وَالجِذام وَمَن سَيِءِ الأَسقامِ</a:t>
            </a:r>
            <a:endParaRPr lang="he-IL" sz="2800" dirty="0">
              <a:cs typeface="+mj-cs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D409EB65-25BA-4571-9840-F8F7E5697B1A}"/>
              </a:ext>
            </a:extLst>
          </p:cNvPr>
          <p:cNvSpPr/>
          <p:nvPr/>
        </p:nvSpPr>
        <p:spPr>
          <a:xfrm>
            <a:off x="3648074" y="4719637"/>
            <a:ext cx="3914775" cy="20193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cs typeface="+mj-cs"/>
              </a:rPr>
              <a:t>دُعاء الوِقايَة مِنَ الامْراض </a:t>
            </a:r>
          </a:p>
          <a:p>
            <a:pPr algn="ctr"/>
            <a:r>
              <a:rPr lang="ar-AE" sz="2800" dirty="0">
                <a:cs typeface="+mj-cs"/>
              </a:rPr>
              <a:t>اللهُمَّ اني أَعوذُ بِكَ مِنَ البَرَصْ وَالجُنونِ وَالجِذام وَمَن سَيِءِ الأَسقامِ</a:t>
            </a:r>
            <a:endParaRPr lang="he-IL" sz="2800" dirty="0">
              <a:cs typeface="+mj-cs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E7D921D2-1DAE-489A-BFE9-8D3593C879ED}"/>
              </a:ext>
            </a:extLst>
          </p:cNvPr>
          <p:cNvSpPr/>
          <p:nvPr/>
        </p:nvSpPr>
        <p:spPr>
          <a:xfrm rot="16200000">
            <a:off x="547689" y="1509713"/>
            <a:ext cx="3914775" cy="20193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cs typeface="+mj-cs"/>
              </a:rPr>
              <a:t>دُعاء الوِقايَة مِنَ الامْراض </a:t>
            </a:r>
          </a:p>
          <a:p>
            <a:pPr algn="ctr"/>
            <a:r>
              <a:rPr lang="ar-AE" sz="2800" dirty="0">
                <a:cs typeface="+mj-cs"/>
              </a:rPr>
              <a:t>اللهُمَّ اني أَعوذُ بِكَ مِنَ البَرَصْ وَالجُنونِ وَالجِذام وَمَن سَيِءِ الأَسقامِ</a:t>
            </a:r>
            <a:endParaRPr lang="he-IL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375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C4575B-20F3-40DF-A1E5-E69A148F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575"/>
            <a:ext cx="10515600" cy="2317750"/>
          </a:xfrm>
        </p:spPr>
        <p:txBody>
          <a:bodyPr/>
          <a:lstStyle/>
          <a:p>
            <a:pPr marL="0" indent="0">
              <a:buNone/>
            </a:pPr>
            <a:r>
              <a:rPr lang="ar-AE" dirty="0"/>
              <a:t>فيروس كورونا هي فصيلة كبيرة من الفيروسات التي قد تسبب المرض للحيوان والإنسان.  </a:t>
            </a:r>
          </a:p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ar-AE" dirty="0"/>
              <a:t>وَتَسَبَب لدى البشر حالات عدوى الجهاز التنفسي التي تتراوح حدتها من نزلات البرد الشائعة إلى الأمراض الأشد خطورةً</a:t>
            </a:r>
            <a:endParaRPr lang="he-IL" dirty="0"/>
          </a:p>
        </p:txBody>
      </p:sp>
      <p:pic>
        <p:nvPicPr>
          <p:cNvPr id="10242" name="Picture 2" descr=" ">
            <a:hlinkClick r:id="rId2"/>
            <a:extLst>
              <a:ext uri="{FF2B5EF4-FFF2-40B4-BE49-F238E27FC236}">
                <a16:creationId xmlns:a16="http://schemas.microsoft.com/office/drawing/2014/main" id="{4B07DDB1-E75E-40B7-AB37-8D4AE8C7E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708399"/>
            <a:ext cx="1852824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6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4EEDA6D7-7B39-4836-BB35-071BA4BF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3275"/>
          </a:xfrm>
        </p:spPr>
        <p:txBody>
          <a:bodyPr>
            <a:normAutofit/>
          </a:bodyPr>
          <a:lstStyle/>
          <a:p>
            <a:pPr algn="ctr"/>
            <a:r>
              <a:rPr lang="ar-AE" sz="6600" dirty="0"/>
              <a:t>أَعْراض الفايروس</a:t>
            </a:r>
            <a:endParaRPr lang="he-IL" sz="6600" dirty="0"/>
          </a:p>
        </p:txBody>
      </p:sp>
      <p:pic>
        <p:nvPicPr>
          <p:cNvPr id="5122" name="Picture 2" descr="germs">
            <a:extLst>
              <a:ext uri="{FF2B5EF4-FFF2-40B4-BE49-F238E27FC236}">
                <a16:creationId xmlns:a16="http://schemas.microsoft.com/office/drawing/2014/main" id="{A49A2A90-AD4D-4ECC-9178-47432A53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2" y="2438400"/>
            <a:ext cx="3952875" cy="32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3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F4EA9CA8-4CA9-4126-8D77-E1501D85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4" y="1802606"/>
            <a:ext cx="2505075" cy="4010025"/>
          </a:xfrm>
          <a:prstGeom prst="rect">
            <a:avLst/>
          </a:prstGeom>
        </p:spPr>
      </p:pic>
      <p:sp>
        <p:nvSpPr>
          <p:cNvPr id="5" name="פיצוץ: 8 נקודות 4">
            <a:extLst>
              <a:ext uri="{FF2B5EF4-FFF2-40B4-BE49-F238E27FC236}">
                <a16:creationId xmlns:a16="http://schemas.microsoft.com/office/drawing/2014/main" id="{805FB70F-C787-494B-AB2C-369000C0C19B}"/>
              </a:ext>
            </a:extLst>
          </p:cNvPr>
          <p:cNvSpPr/>
          <p:nvPr/>
        </p:nvSpPr>
        <p:spPr>
          <a:xfrm>
            <a:off x="8908843" y="1262063"/>
            <a:ext cx="2085975" cy="2166937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cs typeface="+mj-cs"/>
              </a:rPr>
              <a:t>سُعال شَديد</a:t>
            </a:r>
            <a:endParaRPr lang="he-IL" sz="2400" b="1" dirty="0">
              <a:cs typeface="+mj-cs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E25393D-97D9-4693-AE13-9351C2B6D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121" y="1838325"/>
            <a:ext cx="2410997" cy="4414838"/>
          </a:xfrm>
          <a:prstGeom prst="rect">
            <a:avLst/>
          </a:prstGeom>
        </p:spPr>
      </p:pic>
      <p:sp>
        <p:nvSpPr>
          <p:cNvPr id="7" name="פיצוץ: 8 נקודות 6">
            <a:extLst>
              <a:ext uri="{FF2B5EF4-FFF2-40B4-BE49-F238E27FC236}">
                <a16:creationId xmlns:a16="http://schemas.microsoft.com/office/drawing/2014/main" id="{AF2297AF-3FE5-444D-A378-A0A5DB856C48}"/>
              </a:ext>
            </a:extLst>
          </p:cNvPr>
          <p:cNvSpPr/>
          <p:nvPr/>
        </p:nvSpPr>
        <p:spPr>
          <a:xfrm>
            <a:off x="5746082" y="770335"/>
            <a:ext cx="2085975" cy="2166937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cs typeface="+mj-cs"/>
              </a:rPr>
              <a:t>آلام في الحلق</a:t>
            </a:r>
            <a:endParaRPr lang="he-IL" sz="2400" b="1" dirty="0">
              <a:cs typeface="+mj-cs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88326F9-290A-4B63-89A5-FFE679254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858" y="2354262"/>
            <a:ext cx="2251456" cy="4010025"/>
          </a:xfrm>
          <a:prstGeom prst="rect">
            <a:avLst/>
          </a:prstGeom>
        </p:spPr>
      </p:pic>
      <p:sp>
        <p:nvSpPr>
          <p:cNvPr id="9" name="פיצוץ: 8 נקודות 8">
            <a:extLst>
              <a:ext uri="{FF2B5EF4-FFF2-40B4-BE49-F238E27FC236}">
                <a16:creationId xmlns:a16="http://schemas.microsoft.com/office/drawing/2014/main" id="{34DAA4B5-EC5C-49A8-A42D-EBB08A486C2D}"/>
              </a:ext>
            </a:extLst>
          </p:cNvPr>
          <p:cNvSpPr/>
          <p:nvPr/>
        </p:nvSpPr>
        <p:spPr>
          <a:xfrm>
            <a:off x="3277133" y="770335"/>
            <a:ext cx="2085975" cy="2166937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dirty="0">
                <a:cs typeface="+mj-cs"/>
              </a:rPr>
              <a:t>صُداع حاد</a:t>
            </a:r>
            <a:endParaRPr lang="he-IL" sz="2400" dirty="0">
              <a:cs typeface="+mj-cs"/>
            </a:endParaRPr>
          </a:p>
        </p:txBody>
      </p:sp>
      <p:pic>
        <p:nvPicPr>
          <p:cNvPr id="4098" name="Picture 2" descr="Of kid sleeping Royalty Free Vector Image - VectorStock">
            <a:extLst>
              <a:ext uri="{FF2B5EF4-FFF2-40B4-BE49-F238E27FC236}">
                <a16:creationId xmlns:a16="http://schemas.microsoft.com/office/drawing/2014/main" id="{BA020769-4F62-4E9A-99F0-1BCCE32EE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4" y="2159794"/>
            <a:ext cx="1895475" cy="40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פיצוץ: 8 נקודות 10">
            <a:extLst>
              <a:ext uri="{FF2B5EF4-FFF2-40B4-BE49-F238E27FC236}">
                <a16:creationId xmlns:a16="http://schemas.microsoft.com/office/drawing/2014/main" id="{8766D263-9F8B-427F-99CD-B0B973959E0A}"/>
              </a:ext>
            </a:extLst>
          </p:cNvPr>
          <p:cNvSpPr/>
          <p:nvPr/>
        </p:nvSpPr>
        <p:spPr>
          <a:xfrm>
            <a:off x="219822" y="754856"/>
            <a:ext cx="2085975" cy="2166937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>
                <a:cs typeface="+mj-cs"/>
              </a:rPr>
              <a:t>دَرَجة حرارة الجسم عالية </a:t>
            </a:r>
            <a:endParaRPr lang="he-IL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68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A793A3-3C79-46EB-AEA8-DAF2D87A4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588"/>
            <a:ext cx="9144000" cy="2387600"/>
          </a:xfrm>
        </p:spPr>
        <p:txBody>
          <a:bodyPr/>
          <a:lstStyle/>
          <a:p>
            <a:r>
              <a:rPr lang="ar-AE" dirty="0"/>
              <a:t>نَصائِح لِلحِمايَةِ مِن  مَرَض الكورونا</a:t>
            </a:r>
            <a:endParaRPr lang="he-IL" dirty="0"/>
          </a:p>
        </p:txBody>
      </p:sp>
      <p:pic>
        <p:nvPicPr>
          <p:cNvPr id="6148" name="Picture 4" descr="illustration,virus,pathogen,smog,influenza,winter,sick,cold,polluted air,anti-flu illustration,flu prevention,winter clipart,sick clipart">
            <a:hlinkClick r:id="rId2"/>
            <a:extLst>
              <a:ext uri="{FF2B5EF4-FFF2-40B4-BE49-F238E27FC236}">
                <a16:creationId xmlns:a16="http://schemas.microsoft.com/office/drawing/2014/main" id="{AC8EBFF5-45D4-4307-BB89-D5CD456F1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2809874"/>
            <a:ext cx="43719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4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7AD649EC-A94F-487A-9FC6-3B3D7F8BB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908" y="2042681"/>
            <a:ext cx="4725316" cy="4443844"/>
          </a:xfrm>
          <a:prstGeom prst="rect">
            <a:avLst/>
          </a:prstGeom>
        </p:spPr>
      </p:pic>
      <p:sp>
        <p:nvSpPr>
          <p:cNvPr id="7" name="פיצוץ: 8 נקודות 6">
            <a:extLst>
              <a:ext uri="{FF2B5EF4-FFF2-40B4-BE49-F238E27FC236}">
                <a16:creationId xmlns:a16="http://schemas.microsoft.com/office/drawing/2014/main" id="{50654526-EC14-42BF-BDA6-846929881EB0}"/>
              </a:ext>
            </a:extLst>
          </p:cNvPr>
          <p:cNvSpPr/>
          <p:nvPr/>
        </p:nvSpPr>
        <p:spPr>
          <a:xfrm>
            <a:off x="7251493" y="428625"/>
            <a:ext cx="3016457" cy="2486025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cs typeface="+mj-cs"/>
                <a:hlinkClick r:id="rId3"/>
              </a:rPr>
              <a:t>غَسْل اليَدَين جيدًا </a:t>
            </a:r>
            <a:endParaRPr lang="he-IL" sz="2400" b="1" dirty="0">
              <a:cs typeface="+mj-cs"/>
            </a:endParaRPr>
          </a:p>
        </p:txBody>
      </p:sp>
      <p:pic>
        <p:nvPicPr>
          <p:cNvPr id="7172" name="Picture 4" descr="Of child diseases vector">
            <a:extLst>
              <a:ext uri="{FF2B5EF4-FFF2-40B4-BE49-F238E27FC236}">
                <a16:creationId xmlns:a16="http://schemas.microsoft.com/office/drawing/2014/main" id="{6E951221-D504-4609-AF6D-0BE7C143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94" y="2238375"/>
            <a:ext cx="459105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פיצוץ: 8 נקודות 8">
            <a:extLst>
              <a:ext uri="{FF2B5EF4-FFF2-40B4-BE49-F238E27FC236}">
                <a16:creationId xmlns:a16="http://schemas.microsoft.com/office/drawing/2014/main" id="{2CC0F8F7-04D8-4BAC-976A-E5D35511CC98}"/>
              </a:ext>
            </a:extLst>
          </p:cNvPr>
          <p:cNvSpPr/>
          <p:nvPr/>
        </p:nvSpPr>
        <p:spPr>
          <a:xfrm rot="20558612">
            <a:off x="2174733" y="198877"/>
            <a:ext cx="4152899" cy="2787802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cs typeface="+mj-cs"/>
              </a:rPr>
              <a:t>استعمل المنديل الورقي عند العطس  ثم تخلص من المنديل </a:t>
            </a:r>
            <a:endParaRPr lang="he-IL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989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 ">
            <a:extLst>
              <a:ext uri="{FF2B5EF4-FFF2-40B4-BE49-F238E27FC236}">
                <a16:creationId xmlns:a16="http://schemas.microsoft.com/office/drawing/2014/main" id="{D1A406D2-55D6-4D1A-9107-A9BDDB85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38325"/>
            <a:ext cx="47339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פיצוץ: 8 נקודות 4">
            <a:extLst>
              <a:ext uri="{FF2B5EF4-FFF2-40B4-BE49-F238E27FC236}">
                <a16:creationId xmlns:a16="http://schemas.microsoft.com/office/drawing/2014/main" id="{86C35F6C-BFC3-45B6-9349-49BAE8818BF4}"/>
              </a:ext>
            </a:extLst>
          </p:cNvPr>
          <p:cNvSpPr/>
          <p:nvPr/>
        </p:nvSpPr>
        <p:spPr>
          <a:xfrm>
            <a:off x="180976" y="-142875"/>
            <a:ext cx="4562474" cy="2486025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cs typeface="+mj-cs"/>
              </a:rPr>
              <a:t>اذا ارتفعت د. حرارتك توجه للمستشفى</a:t>
            </a:r>
            <a:endParaRPr lang="he-IL" sz="2400" b="1" dirty="0">
              <a:cs typeface="+mj-cs"/>
            </a:endParaRPr>
          </a:p>
        </p:txBody>
      </p:sp>
      <p:pic>
        <p:nvPicPr>
          <p:cNvPr id="9" name="Picture 2" descr="Of kid sleeping Royalty Free Vector Image - VectorStock">
            <a:extLst>
              <a:ext uri="{FF2B5EF4-FFF2-40B4-BE49-F238E27FC236}">
                <a16:creationId xmlns:a16="http://schemas.microsoft.com/office/drawing/2014/main" id="{B8FBF362-FD81-4778-AF3D-B586C31D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2343150"/>
            <a:ext cx="4273839" cy="40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פיצוץ: 8 נקודות 9">
            <a:extLst>
              <a:ext uri="{FF2B5EF4-FFF2-40B4-BE49-F238E27FC236}">
                <a16:creationId xmlns:a16="http://schemas.microsoft.com/office/drawing/2014/main" id="{A167056F-2D4C-4272-AF2A-C6280B63DB81}"/>
              </a:ext>
            </a:extLst>
          </p:cNvPr>
          <p:cNvSpPr/>
          <p:nvPr/>
        </p:nvSpPr>
        <p:spPr>
          <a:xfrm>
            <a:off x="6407440" y="276225"/>
            <a:ext cx="4562474" cy="2486025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cs typeface="+mj-cs"/>
              </a:rPr>
              <a:t>لازم بيتك حتى تشعر بتحسن </a:t>
            </a:r>
            <a:endParaRPr lang="he-IL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357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花粉症・アレルギーの子供のイラスト（ソフト）">
            <a:extLst>
              <a:ext uri="{FF2B5EF4-FFF2-40B4-BE49-F238E27FC236}">
                <a16:creationId xmlns:a16="http://schemas.microsoft.com/office/drawing/2014/main" id="{F0C09D7C-8A14-467E-8B0B-3607FA612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38" y="2173287"/>
            <a:ext cx="4168728" cy="47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פיצוץ: 8 נקודות 4">
            <a:extLst>
              <a:ext uri="{FF2B5EF4-FFF2-40B4-BE49-F238E27FC236}">
                <a16:creationId xmlns:a16="http://schemas.microsoft.com/office/drawing/2014/main" id="{7B7AEFE2-49CD-453B-A0E9-B284A72275CC}"/>
              </a:ext>
            </a:extLst>
          </p:cNvPr>
          <p:cNvSpPr/>
          <p:nvPr/>
        </p:nvSpPr>
        <p:spPr>
          <a:xfrm>
            <a:off x="3940465" y="247650"/>
            <a:ext cx="4562474" cy="2486025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cs typeface="+mj-cs"/>
              </a:rPr>
              <a:t>اسْتِعْمال الكمامة  الطِّبية لكي لا تُصابَ بِالعَدوى </a:t>
            </a:r>
            <a:endParaRPr lang="he-IL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580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CFC6B097-98C8-455A-BC75-38E1D3FEA831}"/>
              </a:ext>
            </a:extLst>
          </p:cNvPr>
          <p:cNvSpPr/>
          <p:nvPr/>
        </p:nvSpPr>
        <p:spPr>
          <a:xfrm>
            <a:off x="1009650" y="476249"/>
            <a:ext cx="10582273" cy="549592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cs typeface="+mj-cs"/>
              </a:rPr>
              <a:t>دُعاء الوِقايَة مِنَ الامْراض</a:t>
            </a:r>
          </a:p>
          <a:p>
            <a:pPr algn="ctr"/>
            <a:endParaRPr lang="ar-AE" sz="2800" b="1" dirty="0">
              <a:cs typeface="+mj-cs"/>
            </a:endParaRPr>
          </a:p>
          <a:p>
            <a:pPr algn="ctr"/>
            <a:endParaRPr lang="ar-AE" sz="2800" b="1" dirty="0">
              <a:cs typeface="+mj-cs"/>
            </a:endParaRPr>
          </a:p>
          <a:p>
            <a:pPr algn="ctr"/>
            <a:r>
              <a:rPr lang="ar-AE" sz="2800" b="1" dirty="0">
                <a:cs typeface="+mj-cs"/>
              </a:rPr>
              <a:t> </a:t>
            </a:r>
          </a:p>
          <a:p>
            <a:pPr algn="ctr"/>
            <a:r>
              <a:rPr lang="ar-AE" sz="5400" dirty="0">
                <a:cs typeface="+mj-cs"/>
              </a:rPr>
              <a:t>اللهُمَّ اني أَعوذُ بِكَ مِنَ البَرَصْ وَالجُنونِ وَالجِذام وَمَن سَيِءِ الأَسقامِ</a:t>
            </a:r>
            <a:endParaRPr lang="he-IL" sz="5400" dirty="0">
              <a:cs typeface="+mj-cs"/>
            </a:endParaRPr>
          </a:p>
        </p:txBody>
      </p:sp>
      <p:pic>
        <p:nvPicPr>
          <p:cNvPr id="9218" name="Picture 2" descr="Praying Hands Coloring Page : Best Place to Color">
            <a:extLst>
              <a:ext uri="{FF2B5EF4-FFF2-40B4-BE49-F238E27FC236}">
                <a16:creationId xmlns:a16="http://schemas.microsoft.com/office/drawing/2014/main" id="{6B5C73A4-2428-4574-A371-A05D4F7B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61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6CDC2BA-B3CA-4AA2-9152-67931F0A9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995" y="619125"/>
            <a:ext cx="248955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6772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211</Words>
  <Application>Microsoft Office PowerPoint</Application>
  <PresentationFormat>מסך רחב</PresentationFormat>
  <Paragraphs>36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ערכת נושא Office</vt:lpstr>
      <vt:lpstr>مَرَض  الكورونا </vt:lpstr>
      <vt:lpstr>מצגת של PowerPoint‏</vt:lpstr>
      <vt:lpstr>أَعْراض الفايروس</vt:lpstr>
      <vt:lpstr>מצגת של PowerPoint‏</vt:lpstr>
      <vt:lpstr>نَصائِح لِلحِمايَةِ مِن  مَرَض الكورونا</vt:lpstr>
      <vt:lpstr>מצגת של PowerPoint‏</vt:lpstr>
      <vt:lpstr>מצגת של PowerPoint‏</vt:lpstr>
      <vt:lpstr>מצגת של PowerPoint‏</vt:lpstr>
      <vt:lpstr>מצגת של PowerPoint‏</vt:lpstr>
      <vt:lpstr>الله خير حافظ 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Malak Alemi</dc:creator>
  <cp:lastModifiedBy>אברהים אלעמור</cp:lastModifiedBy>
  <cp:revision>15</cp:revision>
  <cp:lastPrinted>2020-03-07T12:05:30Z</cp:lastPrinted>
  <dcterms:created xsi:type="dcterms:W3CDTF">2020-03-07T11:42:03Z</dcterms:created>
  <dcterms:modified xsi:type="dcterms:W3CDTF">2020-03-10T17:03:42Z</dcterms:modified>
</cp:coreProperties>
</file>