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9" r:id="rId2"/>
    <p:sldId id="308" r:id="rId3"/>
    <p:sldId id="310" r:id="rId4"/>
    <p:sldId id="304" r:id="rId5"/>
    <p:sldId id="305" r:id="rId6"/>
    <p:sldId id="307" r:id="rId7"/>
    <p:sldId id="302" r:id="rId8"/>
    <p:sldId id="301" r:id="rId9"/>
    <p:sldId id="300" r:id="rId10"/>
    <p:sldId id="299" r:id="rId11"/>
    <p:sldId id="298" r:id="rId12"/>
    <p:sldId id="292" r:id="rId13"/>
    <p:sldId id="290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396471-4413-485E-8EE4-8A153284D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2D56E74-CBFA-4F2F-AB3F-608B477D6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8753358-EF3B-4DCC-80B2-891046E0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8C71575-F58A-4AA8-82A9-E9D19807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28851C2-DDDE-4559-8FC3-F9A2E157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86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25822A-907E-488C-8112-F074C1F6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96600D8-D62A-475B-AF83-C663A4E5E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8E9238-0C68-4FCB-AC1D-09B4476A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A6C89DE-B1FE-4200-8F7C-21F95106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6495E26-7A83-4F69-8F01-0FCB7D42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287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5DEC262-859D-4218-90A1-6FD663287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315A6D3-4F15-4CB7-A3BD-C8DE4A821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A9DFEDA-18DE-4C81-8759-EB675A12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810F1F1-9AE9-4B7A-BAE0-FE776BD0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0751350-A4F7-4152-994D-E46937C8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34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1BCCDC-235D-47D9-A0B7-E75C885E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DA3A4D5-997A-42A8-8225-23D721A7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FDBB7F-2BE9-45D3-91D7-1E7D199F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A430AD-E1F9-48D9-9745-E1F85A76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62774F-6F57-464D-A3D3-437DE513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097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A11F3F-158D-4F3E-A998-49DC11D8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AEABB46-8B2A-4382-B458-EE31ADE6F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8E6125C-9AF9-4464-A0B8-C4C8CDC7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84DE23-3703-459C-B6E5-E3123204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376784-5691-4118-9FEE-57C7F9C5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54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07A755-E339-45E7-9C6E-99A610DA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3BEB76-39AE-42C6-885D-95C821C27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03E0FCF-CE35-4885-90E1-E03208C2D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98DA9CF-8EAE-445B-ACE6-8B437E66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ACEF1BC-2AAB-4ACC-BCEF-8C95B1BE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FD96835-349B-4174-A212-5AD6B153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673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8A20FA-5288-4818-A251-27730EF6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E7A6281-A54A-4995-AFE5-6DE681809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2E932FB-10D3-4932-B109-005E5E9A0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506E1D2-C338-4584-AAC4-FDE815B35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3C4C446-7AF0-43BF-B0BC-EE9511E7A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A017B07-6A29-4C57-A53E-C88195DD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BE21003-FAA3-462C-9B84-823DC9DB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9BE5852-86B5-4743-8B6B-9DE4D103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228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2C4841-C269-4204-91DD-0105E960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3A515FB-5158-4AA8-8DDA-9E90B882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971CF15-1B22-4CF0-9CBA-30355626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F72D58F-335F-436F-83D0-D2E03C7A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27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F6733B5-0648-4F86-8AA3-2AB11F53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4A0D0B1-B7BB-45FB-9F8A-7F0740E2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F2AD978-DB90-4873-8D4C-F5C80120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387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83BE9C-76ED-4F2A-86CF-B09438B9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D3D4DE0-9136-486A-97CE-7AFCBF11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A8D0F85-DBFB-4AFC-A99D-62AD42729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A0DBE92-D467-4B80-AC8B-5982053B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9A4C4AB-E0C8-4950-AE47-855C91C1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B0C32E7-66F1-4393-8C30-3A1B1C6C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38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2F29BA-196C-4510-BB9E-919C971C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472BD05-55E6-44D5-BB79-11E039D02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CF82F39-DE89-43D2-8BB3-C8F0E21EF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E2036AD-D005-4D06-A949-0A67C79B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338F768-ACF8-4636-B15B-A7EE83EB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59224FB-B69F-48E9-9202-06A4D152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142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613954F-7F35-41F2-ADBB-09C84699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0E43DC-6242-4868-A5BF-37F84D06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3950B4A-8E99-4C93-B83B-CA89EF6C1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BE47-E257-4127-84BA-327467E635BE}" type="datetimeFigureOut">
              <a:rPr lang="he-IL" smtClean="0"/>
              <a:t>ו'/אדר/תשפ"א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3B2486B-E129-4A0B-88ED-AD10D6CF5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0ABBF86-395D-40BB-B13F-1B60BCD6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E7D9-DEAF-4CB2-9005-6F5020234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062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485C347-2831-4D58-B305-341F7B17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FC6FE4F-E641-43B1-9195-670C6B5C60FC}"/>
              </a:ext>
            </a:extLst>
          </p:cNvPr>
          <p:cNvSpPr/>
          <p:nvPr/>
        </p:nvSpPr>
        <p:spPr>
          <a:xfrm>
            <a:off x="3771143" y="0"/>
            <a:ext cx="501123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חֹרֶף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BC467363-2CE0-4461-B1A8-F332A9EB755C}"/>
              </a:ext>
            </a:extLst>
          </p:cNvPr>
          <p:cNvCxnSpPr>
            <a:cxnSpLocks/>
          </p:cNvCxnSpPr>
          <p:nvPr/>
        </p:nvCxnSpPr>
        <p:spPr>
          <a:xfrm>
            <a:off x="7439512" y="2819269"/>
            <a:ext cx="1281799" cy="12194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7593573-22D2-4552-A554-CD55FAA0AD56}"/>
              </a:ext>
            </a:extLst>
          </p:cNvPr>
          <p:cNvCxnSpPr>
            <a:cxnSpLocks/>
          </p:cNvCxnSpPr>
          <p:nvPr/>
        </p:nvCxnSpPr>
        <p:spPr>
          <a:xfrm flipH="1">
            <a:off x="6143574" y="2770117"/>
            <a:ext cx="1095799" cy="13925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מלבן 7">
            <a:extLst>
              <a:ext uri="{FF2B5EF4-FFF2-40B4-BE49-F238E27FC236}">
                <a16:creationId xmlns:a16="http://schemas.microsoft.com/office/drawing/2014/main" id="{6C5ABF48-2DFC-4691-8BFA-9834DCB5F967}"/>
              </a:ext>
            </a:extLst>
          </p:cNvPr>
          <p:cNvSpPr/>
          <p:nvPr/>
        </p:nvSpPr>
        <p:spPr>
          <a:xfrm>
            <a:off x="4358731" y="3466373"/>
            <a:ext cx="2749878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רֶף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9ED57AA0-5BB6-4793-8E05-930619832FD8}"/>
              </a:ext>
            </a:extLst>
          </p:cNvPr>
          <p:cNvSpPr/>
          <p:nvPr/>
        </p:nvSpPr>
        <p:spPr>
          <a:xfrm>
            <a:off x="7108609" y="3673830"/>
            <a:ext cx="2715491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חֹ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F7A3201-4978-497A-A3B0-ED77B799E476}"/>
              </a:ext>
            </a:extLst>
          </p:cNvPr>
          <p:cNvSpPr/>
          <p:nvPr/>
        </p:nvSpPr>
        <p:spPr>
          <a:xfrm>
            <a:off x="1385390" y="2684513"/>
            <a:ext cx="1493332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ף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Picture 7" descr="http://t0.gstatic.com/images?q=tbn:ANd9GcQCT8VFsjiwt-FDC3EI1puLTUyO0BfCSHlKpc7L5bvRRpE37V09">
            <a:extLst>
              <a:ext uri="{FF2B5EF4-FFF2-40B4-BE49-F238E27FC236}">
                <a16:creationId xmlns:a16="http://schemas.microsoft.com/office/drawing/2014/main" id="{E8B8606D-51AB-4417-BB68-19917C6F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450" y="261257"/>
            <a:ext cx="2938462" cy="30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DE25A9CF-5638-47DE-9923-E4AB11C4670C}"/>
              </a:ext>
            </a:extLst>
          </p:cNvPr>
          <p:cNvSpPr/>
          <p:nvPr/>
        </p:nvSpPr>
        <p:spPr>
          <a:xfrm>
            <a:off x="203755" y="-134757"/>
            <a:ext cx="1493332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פּ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EAD314D5-4AB8-47FC-9A6F-C4417F128861}"/>
              </a:ext>
            </a:extLst>
          </p:cNvPr>
          <p:cNvSpPr/>
          <p:nvPr/>
        </p:nvSpPr>
        <p:spPr>
          <a:xfrm>
            <a:off x="1831601" y="-134757"/>
            <a:ext cx="1493332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פ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4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C2DBBD1-9FE5-4308-A5EE-A94E4C17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D278767F-81D9-4F1D-BE1C-B73B82C0A1C3}"/>
              </a:ext>
            </a:extLst>
          </p:cNvPr>
          <p:cNvSpPr/>
          <p:nvPr/>
        </p:nvSpPr>
        <p:spPr>
          <a:xfrm>
            <a:off x="6264922" y="115379"/>
            <a:ext cx="507684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צָעִיף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B168E004-D4D7-4546-BF06-811F7F7D19C6}"/>
              </a:ext>
            </a:extLst>
          </p:cNvPr>
          <p:cNvCxnSpPr>
            <a:cxnSpLocks/>
          </p:cNvCxnSpPr>
          <p:nvPr/>
        </p:nvCxnSpPr>
        <p:spPr>
          <a:xfrm>
            <a:off x="9370206" y="2823813"/>
            <a:ext cx="111926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B2AFA1C2-1B1C-47C3-B9E2-9A41A6E409F3}"/>
              </a:ext>
            </a:extLst>
          </p:cNvPr>
          <p:cNvCxnSpPr>
            <a:cxnSpLocks/>
          </p:cNvCxnSpPr>
          <p:nvPr/>
        </p:nvCxnSpPr>
        <p:spPr>
          <a:xfrm flipH="1">
            <a:off x="8170875" y="2823813"/>
            <a:ext cx="1199330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2934F207-5D01-41D1-87FC-A3DFE83D1A35}"/>
              </a:ext>
            </a:extLst>
          </p:cNvPr>
          <p:cNvSpPr/>
          <p:nvPr/>
        </p:nvSpPr>
        <p:spPr>
          <a:xfrm>
            <a:off x="6265629" y="3429000"/>
            <a:ext cx="3118425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עִיף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24327EB-D281-4ABE-9AD2-01FD8B436BD0}"/>
              </a:ext>
            </a:extLst>
          </p:cNvPr>
          <p:cNvSpPr/>
          <p:nvPr/>
        </p:nvSpPr>
        <p:spPr>
          <a:xfrm>
            <a:off x="9664759" y="3344142"/>
            <a:ext cx="1559213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צָ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5F7F9CD-E294-40D2-A6C4-211A5F21E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0424" r="5742" b="8358"/>
          <a:stretch/>
        </p:blipFill>
        <p:spPr>
          <a:xfrm>
            <a:off x="1385841" y="1535966"/>
            <a:ext cx="4474176" cy="41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F2118FE-95C9-4A0F-8EAE-BDACA20B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A1AD3F4E-FC08-4CA8-9335-789CC5255BC5}"/>
              </a:ext>
            </a:extLst>
          </p:cNvPr>
          <p:cNvSpPr/>
          <p:nvPr/>
        </p:nvSpPr>
        <p:spPr>
          <a:xfrm>
            <a:off x="6200754" y="417972"/>
            <a:ext cx="501123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בָּרָק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C2B55E0A-E898-4DFE-B0BE-A566BC5DE11B}"/>
              </a:ext>
            </a:extLst>
          </p:cNvPr>
          <p:cNvCxnSpPr>
            <a:cxnSpLocks/>
          </p:cNvCxnSpPr>
          <p:nvPr/>
        </p:nvCxnSpPr>
        <p:spPr>
          <a:xfrm>
            <a:off x="9306038" y="3126406"/>
            <a:ext cx="111926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45A3611E-B7AB-4045-9AB2-02A811F68439}"/>
              </a:ext>
            </a:extLst>
          </p:cNvPr>
          <p:cNvCxnSpPr>
            <a:cxnSpLocks/>
          </p:cNvCxnSpPr>
          <p:nvPr/>
        </p:nvCxnSpPr>
        <p:spPr>
          <a:xfrm flipH="1">
            <a:off x="8106707" y="3126406"/>
            <a:ext cx="1199330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F26D5170-998F-4898-B985-F591948972A6}"/>
              </a:ext>
            </a:extLst>
          </p:cNvPr>
          <p:cNvSpPr/>
          <p:nvPr/>
        </p:nvSpPr>
        <p:spPr>
          <a:xfrm>
            <a:off x="6201462" y="3731593"/>
            <a:ext cx="307812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רָק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E5EACE4-E1A9-4287-BDA8-72F001D872BE}"/>
              </a:ext>
            </a:extLst>
          </p:cNvPr>
          <p:cNvSpPr/>
          <p:nvPr/>
        </p:nvSpPr>
        <p:spPr>
          <a:xfrm>
            <a:off x="9600592" y="3646735"/>
            <a:ext cx="1539062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בָּ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650F19D-D234-4D6C-84AA-1887DE1EA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41" y="1521606"/>
            <a:ext cx="2868077" cy="42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FE52F55-BE5A-4C71-AA55-EAE350CA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BCB3B7AC-4B55-4DED-9953-29809B07A7A3}"/>
              </a:ext>
            </a:extLst>
          </p:cNvPr>
          <p:cNvCxnSpPr>
            <a:cxnSpLocks/>
          </p:cNvCxnSpPr>
          <p:nvPr/>
        </p:nvCxnSpPr>
        <p:spPr>
          <a:xfrm>
            <a:off x="9020050" y="3225595"/>
            <a:ext cx="163567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C0482869-5B33-4E55-8243-A4ACC41932C4}"/>
              </a:ext>
            </a:extLst>
          </p:cNvPr>
          <p:cNvCxnSpPr>
            <a:cxnSpLocks/>
          </p:cNvCxnSpPr>
          <p:nvPr/>
        </p:nvCxnSpPr>
        <p:spPr>
          <a:xfrm flipH="1">
            <a:off x="8337129" y="3225595"/>
            <a:ext cx="682921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00258652-3C07-490D-A5EB-726E6E91BF35}"/>
              </a:ext>
            </a:extLst>
          </p:cNvPr>
          <p:cNvSpPr/>
          <p:nvPr/>
        </p:nvSpPr>
        <p:spPr>
          <a:xfrm>
            <a:off x="7550443" y="3825422"/>
            <a:ext cx="1271667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גָ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FD6822E4-FFA9-4AEA-9143-BB3B5E9B6B9A}"/>
              </a:ext>
            </a:extLst>
          </p:cNvPr>
          <p:cNvSpPr/>
          <p:nvPr/>
        </p:nvSpPr>
        <p:spPr>
          <a:xfrm>
            <a:off x="9831014" y="3745924"/>
            <a:ext cx="1539062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מַ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FE5A363F-629F-41F0-ADD8-797A6C03E0AE}"/>
              </a:ext>
            </a:extLst>
          </p:cNvPr>
          <p:cNvCxnSpPr>
            <a:cxnSpLocks/>
          </p:cNvCxnSpPr>
          <p:nvPr/>
        </p:nvCxnSpPr>
        <p:spPr>
          <a:xfrm flipH="1">
            <a:off x="6557435" y="3225595"/>
            <a:ext cx="2462615" cy="12103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מלבן 9">
            <a:extLst>
              <a:ext uri="{FF2B5EF4-FFF2-40B4-BE49-F238E27FC236}">
                <a16:creationId xmlns:a16="http://schemas.microsoft.com/office/drawing/2014/main" id="{3D68F9B0-8B08-4F44-96E2-F02B48E68E47}"/>
              </a:ext>
            </a:extLst>
          </p:cNvPr>
          <p:cNvSpPr/>
          <p:nvPr/>
        </p:nvSpPr>
        <p:spPr>
          <a:xfrm>
            <a:off x="6164247" y="3825422"/>
            <a:ext cx="1271667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פַ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B41DB5AC-AF69-4B93-92D3-9E0271063C57}"/>
              </a:ext>
            </a:extLst>
          </p:cNvPr>
          <p:cNvCxnSpPr>
            <a:cxnSpLocks/>
          </p:cNvCxnSpPr>
          <p:nvPr/>
        </p:nvCxnSpPr>
        <p:spPr>
          <a:xfrm flipH="1">
            <a:off x="4920646" y="3220234"/>
            <a:ext cx="4024541" cy="10460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8719F298-8BB1-4576-A6A0-03D5EE80D051}"/>
              </a:ext>
            </a:extLst>
          </p:cNvPr>
          <p:cNvSpPr/>
          <p:nvPr/>
        </p:nvSpPr>
        <p:spPr>
          <a:xfrm>
            <a:off x="3328562" y="3743243"/>
            <a:ext cx="2462615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יִם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B80C64B-6A55-48B4-A92D-0AEE96A2DFF3}"/>
              </a:ext>
            </a:extLst>
          </p:cNvPr>
          <p:cNvSpPr/>
          <p:nvPr/>
        </p:nvSpPr>
        <p:spPr>
          <a:xfrm>
            <a:off x="4920646" y="342083"/>
            <a:ext cx="6413213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מַגָפַיִם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F57A728B-21D0-46A9-82D1-D3A4EBCA1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7" y="0"/>
            <a:ext cx="3501684" cy="47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D81A62B0-3794-4315-881C-13B86AEFBE54}"/>
              </a:ext>
            </a:extLst>
          </p:cNvPr>
          <p:cNvSpPr/>
          <p:nvPr/>
        </p:nvSpPr>
        <p:spPr>
          <a:xfrm>
            <a:off x="0" y="0"/>
            <a:ext cx="1215200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כִּתְבו מָה אַתֶם רוֹאִים בתמונה בעמוד 58/59</a:t>
            </a:r>
          </a:p>
          <a:p>
            <a:pPr algn="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اكتبوا ماذا ترون في الصورة في صفحة </a:t>
            </a:r>
            <a:r>
              <a:rPr lang="he-IL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 </a:t>
            </a:r>
            <a:endParaRPr lang="he-IL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174CA7B-A195-4D33-94DB-81FB9D3F02CE}"/>
              </a:ext>
            </a:extLst>
          </p:cNvPr>
          <p:cNvSpPr/>
          <p:nvPr/>
        </p:nvSpPr>
        <p:spPr>
          <a:xfrm>
            <a:off x="429070" y="2132715"/>
            <a:ext cx="1133385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ֲני רוֹאה _________</a:t>
            </a:r>
          </a:p>
          <a:p>
            <a:r>
              <a:rPr lang="he-I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ֲני רוֹאה _________</a:t>
            </a:r>
          </a:p>
          <a:p>
            <a:r>
              <a:rPr lang="he-I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ֲני רוֹאה _________</a:t>
            </a:r>
          </a:p>
          <a:p>
            <a:r>
              <a:rPr lang="he-I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ֲני רוֹאה _________</a:t>
            </a:r>
          </a:p>
          <a:p>
            <a:r>
              <a:rPr lang="he-I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ֲני רוֹאה _________</a:t>
            </a:r>
          </a:p>
          <a:p>
            <a:pPr algn="r"/>
            <a:endParaRPr lang="he-IL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243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48B3563-34CE-47C8-8CC5-01F52C1CD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518FB5AC-969C-482C-84F6-70CA8C01C7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8" y="699135"/>
            <a:ext cx="5232432" cy="472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D98BB763-D2BB-4C97-9826-80DE1DD5DCF6}"/>
              </a:ext>
            </a:extLst>
          </p:cNvPr>
          <p:cNvSpPr/>
          <p:nvPr/>
        </p:nvSpPr>
        <p:spPr>
          <a:xfrm>
            <a:off x="5665257" y="82697"/>
            <a:ext cx="501123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גֶשֶׁם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DDDB9308-2099-4CE2-93A5-319D274025DE}"/>
              </a:ext>
            </a:extLst>
          </p:cNvPr>
          <p:cNvCxnSpPr>
            <a:cxnSpLocks/>
          </p:cNvCxnSpPr>
          <p:nvPr/>
        </p:nvCxnSpPr>
        <p:spPr>
          <a:xfrm>
            <a:off x="9370206" y="2823813"/>
            <a:ext cx="111926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901B9474-3C69-465D-96F0-B23BE8A78331}"/>
              </a:ext>
            </a:extLst>
          </p:cNvPr>
          <p:cNvCxnSpPr>
            <a:cxnSpLocks/>
          </p:cNvCxnSpPr>
          <p:nvPr/>
        </p:nvCxnSpPr>
        <p:spPr>
          <a:xfrm flipH="1">
            <a:off x="8170875" y="2823813"/>
            <a:ext cx="1199330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מלבן 7">
            <a:extLst>
              <a:ext uri="{FF2B5EF4-FFF2-40B4-BE49-F238E27FC236}">
                <a16:creationId xmlns:a16="http://schemas.microsoft.com/office/drawing/2014/main" id="{558151E3-C748-42DB-9367-8DB0C1D758B6}"/>
              </a:ext>
            </a:extLst>
          </p:cNvPr>
          <p:cNvSpPr/>
          <p:nvPr/>
        </p:nvSpPr>
        <p:spPr>
          <a:xfrm>
            <a:off x="5971390" y="3429000"/>
            <a:ext cx="307812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שֶׁם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A9D43240-1034-431D-BE39-10588F3902DA}"/>
              </a:ext>
            </a:extLst>
          </p:cNvPr>
          <p:cNvSpPr/>
          <p:nvPr/>
        </p:nvSpPr>
        <p:spPr>
          <a:xfrm>
            <a:off x="9664760" y="3344142"/>
            <a:ext cx="1539062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גֶ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9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485C347-2831-4D58-B305-341F7B17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23A2A034-223C-4EF6-A121-DCC79F0311AC}"/>
              </a:ext>
            </a:extLst>
          </p:cNvPr>
          <p:cNvSpPr/>
          <p:nvPr/>
        </p:nvSpPr>
        <p:spPr>
          <a:xfrm>
            <a:off x="5665257" y="82697"/>
            <a:ext cx="501123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שֶׁלֶג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0B9E27EC-8E14-4F16-A0D5-702A57734D9C}"/>
              </a:ext>
            </a:extLst>
          </p:cNvPr>
          <p:cNvCxnSpPr>
            <a:cxnSpLocks/>
          </p:cNvCxnSpPr>
          <p:nvPr/>
        </p:nvCxnSpPr>
        <p:spPr>
          <a:xfrm>
            <a:off x="9370206" y="2823813"/>
            <a:ext cx="111926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03483F87-3FA8-49F2-B716-41A2919154AA}"/>
              </a:ext>
            </a:extLst>
          </p:cNvPr>
          <p:cNvCxnSpPr>
            <a:cxnSpLocks/>
          </p:cNvCxnSpPr>
          <p:nvPr/>
        </p:nvCxnSpPr>
        <p:spPr>
          <a:xfrm flipH="1">
            <a:off x="8170875" y="2823813"/>
            <a:ext cx="1199330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C5BBED98-A0C3-47AB-B8AC-BEFA138774B8}"/>
              </a:ext>
            </a:extLst>
          </p:cNvPr>
          <p:cNvSpPr/>
          <p:nvPr/>
        </p:nvSpPr>
        <p:spPr>
          <a:xfrm>
            <a:off x="5971390" y="3429000"/>
            <a:ext cx="307812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לֶג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0D44277-8124-4D67-8E76-C581ACAC718D}"/>
              </a:ext>
            </a:extLst>
          </p:cNvPr>
          <p:cNvSpPr/>
          <p:nvPr/>
        </p:nvSpPr>
        <p:spPr>
          <a:xfrm>
            <a:off x="9664760" y="3344142"/>
            <a:ext cx="1539062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שֶׁ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0344D17-8056-40B7-BEFD-92D1B61B8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1" y="355258"/>
            <a:ext cx="5697318" cy="5697318"/>
          </a:xfrm>
          <a:prstGeom prst="rect">
            <a:avLst/>
          </a:prstGeom>
        </p:spPr>
      </p:pic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309AC846-837F-4756-86FB-496141C78C33}"/>
              </a:ext>
            </a:extLst>
          </p:cNvPr>
          <p:cNvCxnSpPr>
            <a:cxnSpLocks/>
          </p:cNvCxnSpPr>
          <p:nvPr/>
        </p:nvCxnSpPr>
        <p:spPr>
          <a:xfrm flipV="1">
            <a:off x="5622116" y="2265866"/>
            <a:ext cx="1427646" cy="133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91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5D588A6-9926-4FEE-8E23-35A63F4E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B68D8185-91C9-40D5-9B4B-3082530567D7}"/>
              </a:ext>
            </a:extLst>
          </p:cNvPr>
          <p:cNvSpPr/>
          <p:nvPr/>
        </p:nvSpPr>
        <p:spPr>
          <a:xfrm>
            <a:off x="4901343" y="0"/>
            <a:ext cx="501123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קֶשֶׁת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D62788FA-CA2D-46CE-B071-04C2F18EB80B}"/>
              </a:ext>
            </a:extLst>
          </p:cNvPr>
          <p:cNvCxnSpPr>
            <a:cxnSpLocks/>
          </p:cNvCxnSpPr>
          <p:nvPr/>
        </p:nvCxnSpPr>
        <p:spPr>
          <a:xfrm>
            <a:off x="8006627" y="2708434"/>
            <a:ext cx="111926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446EB400-498C-4C74-B25F-8B10D397E9F7}"/>
              </a:ext>
            </a:extLst>
          </p:cNvPr>
          <p:cNvCxnSpPr>
            <a:cxnSpLocks/>
          </p:cNvCxnSpPr>
          <p:nvPr/>
        </p:nvCxnSpPr>
        <p:spPr>
          <a:xfrm flipH="1">
            <a:off x="6807296" y="2708434"/>
            <a:ext cx="1199330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6A492CC-D4F1-4CEE-9697-AE6B9557DFD9}"/>
              </a:ext>
            </a:extLst>
          </p:cNvPr>
          <p:cNvSpPr/>
          <p:nvPr/>
        </p:nvSpPr>
        <p:spPr>
          <a:xfrm>
            <a:off x="4902051" y="3313621"/>
            <a:ext cx="307812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שֶׁת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CDF3CF4-C93E-484E-826E-16483ECE0F8F}"/>
              </a:ext>
            </a:extLst>
          </p:cNvPr>
          <p:cNvSpPr/>
          <p:nvPr/>
        </p:nvSpPr>
        <p:spPr>
          <a:xfrm>
            <a:off x="8301181" y="3228763"/>
            <a:ext cx="1539062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קֶ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88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485C347-2831-4D58-B305-341F7B17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F9F2EE61-AA2A-408C-AA85-0162DD46A4FD}"/>
              </a:ext>
            </a:extLst>
          </p:cNvPr>
          <p:cNvSpPr/>
          <p:nvPr/>
        </p:nvSpPr>
        <p:spPr>
          <a:xfrm>
            <a:off x="6264922" y="115379"/>
            <a:ext cx="501123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עָנָן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F649EEE3-E3A8-483B-9F6D-7023DEB2E638}"/>
              </a:ext>
            </a:extLst>
          </p:cNvPr>
          <p:cNvCxnSpPr>
            <a:cxnSpLocks/>
          </p:cNvCxnSpPr>
          <p:nvPr/>
        </p:nvCxnSpPr>
        <p:spPr>
          <a:xfrm>
            <a:off x="9370206" y="2823813"/>
            <a:ext cx="111926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2B772EC3-B633-4372-82C4-9DF52CAFD0D2}"/>
              </a:ext>
            </a:extLst>
          </p:cNvPr>
          <p:cNvCxnSpPr>
            <a:cxnSpLocks/>
          </p:cNvCxnSpPr>
          <p:nvPr/>
        </p:nvCxnSpPr>
        <p:spPr>
          <a:xfrm flipH="1">
            <a:off x="8170875" y="2823813"/>
            <a:ext cx="1199330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EF3C2496-61A1-47EE-B1CA-2080E43CF69F}"/>
              </a:ext>
            </a:extLst>
          </p:cNvPr>
          <p:cNvSpPr/>
          <p:nvPr/>
        </p:nvSpPr>
        <p:spPr>
          <a:xfrm>
            <a:off x="6265630" y="3429000"/>
            <a:ext cx="307812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נָן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3EDAE8B0-EBF9-4FDC-86E3-9C3221D9C05F}"/>
              </a:ext>
            </a:extLst>
          </p:cNvPr>
          <p:cNvSpPr/>
          <p:nvPr/>
        </p:nvSpPr>
        <p:spPr>
          <a:xfrm>
            <a:off x="9664760" y="3344142"/>
            <a:ext cx="1539062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עָ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F78AC80-205D-411A-9FA7-1E39EACC5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r="-1" b="46746"/>
          <a:stretch/>
        </p:blipFill>
        <p:spPr>
          <a:xfrm>
            <a:off x="1465314" y="574130"/>
            <a:ext cx="5111624" cy="41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485C347-2831-4D58-B305-341F7B17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2179AB2E-D80B-4FC4-B8E7-DBFA9C21A481}"/>
              </a:ext>
            </a:extLst>
          </p:cNvPr>
          <p:cNvSpPr/>
          <p:nvPr/>
        </p:nvSpPr>
        <p:spPr>
          <a:xfrm>
            <a:off x="6611817" y="1254862"/>
            <a:ext cx="411570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קֶשֶׁת בֶּעָנָן</a:t>
            </a:r>
            <a:endParaRPr lang="he-IL" sz="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EC40BA8-4D2C-4C51-8266-1B19DD8A5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1" y="545477"/>
            <a:ext cx="5767046" cy="57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2340178-BBCA-414E-8707-FBA83250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08055524-43D2-411A-A003-B5B0D3DBB10C}"/>
              </a:ext>
            </a:extLst>
          </p:cNvPr>
          <p:cNvCxnSpPr>
            <a:cxnSpLocks/>
          </p:cNvCxnSpPr>
          <p:nvPr/>
        </p:nvCxnSpPr>
        <p:spPr>
          <a:xfrm>
            <a:off x="8109592" y="2684040"/>
            <a:ext cx="111926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מלבן 3">
            <a:extLst>
              <a:ext uri="{FF2B5EF4-FFF2-40B4-BE49-F238E27FC236}">
                <a16:creationId xmlns:a16="http://schemas.microsoft.com/office/drawing/2014/main" id="{CEEC6BB7-47B4-4582-BC74-E9E374B15C14}"/>
              </a:ext>
            </a:extLst>
          </p:cNvPr>
          <p:cNvSpPr/>
          <p:nvPr/>
        </p:nvSpPr>
        <p:spPr>
          <a:xfrm>
            <a:off x="8109592" y="3623347"/>
            <a:ext cx="276208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כּפ</a:t>
            </a:r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ָ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F3E4498-023F-46B4-A3A9-290CBD90F3CF}"/>
              </a:ext>
            </a:extLst>
          </p:cNvPr>
          <p:cNvSpPr/>
          <p:nvPr/>
        </p:nvSpPr>
        <p:spPr>
          <a:xfrm>
            <a:off x="3530991" y="3653631"/>
            <a:ext cx="387560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פוֹת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7FBD2651-960A-4BCE-A91B-6640A4FAD175}"/>
              </a:ext>
            </a:extLst>
          </p:cNvPr>
          <p:cNvCxnSpPr>
            <a:cxnSpLocks/>
          </p:cNvCxnSpPr>
          <p:nvPr/>
        </p:nvCxnSpPr>
        <p:spPr>
          <a:xfrm flipH="1">
            <a:off x="6433828" y="2608739"/>
            <a:ext cx="1093698" cy="11912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7E0DBB7C-8840-4EA0-859B-51CF03F6A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0" y="399970"/>
            <a:ext cx="3029029" cy="3029029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42268FB6-9F8C-4224-A50F-6ABB50F15CBB}"/>
              </a:ext>
            </a:extLst>
          </p:cNvPr>
          <p:cNvSpPr/>
          <p:nvPr/>
        </p:nvSpPr>
        <p:spPr>
          <a:xfrm>
            <a:off x="3925494" y="76957"/>
            <a:ext cx="6563481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כְּפָפוֹת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60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BA54CD8-2327-4BCD-98F4-729B9884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313B1347-43B3-48DB-B814-4CDFD1580C3A}"/>
              </a:ext>
            </a:extLst>
          </p:cNvPr>
          <p:cNvSpPr/>
          <p:nvPr/>
        </p:nvSpPr>
        <p:spPr>
          <a:xfrm>
            <a:off x="6761310" y="115379"/>
            <a:ext cx="501123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כּוֹבַע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0FC7C935-D092-400A-A00B-E8B2053DC8C7}"/>
              </a:ext>
            </a:extLst>
          </p:cNvPr>
          <p:cNvCxnSpPr>
            <a:cxnSpLocks/>
          </p:cNvCxnSpPr>
          <p:nvPr/>
        </p:nvCxnSpPr>
        <p:spPr>
          <a:xfrm>
            <a:off x="10120480" y="2680020"/>
            <a:ext cx="111926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6D3F9F52-DC62-49E7-BF46-120FC89A81CC}"/>
              </a:ext>
            </a:extLst>
          </p:cNvPr>
          <p:cNvCxnSpPr>
            <a:cxnSpLocks/>
          </p:cNvCxnSpPr>
          <p:nvPr/>
        </p:nvCxnSpPr>
        <p:spPr>
          <a:xfrm flipH="1">
            <a:off x="8471759" y="2720403"/>
            <a:ext cx="1199330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1F127778-40DB-4B2E-9602-15AB724339B8}"/>
              </a:ext>
            </a:extLst>
          </p:cNvPr>
          <p:cNvSpPr/>
          <p:nvPr/>
        </p:nvSpPr>
        <p:spPr>
          <a:xfrm>
            <a:off x="6507246" y="3242943"/>
            <a:ext cx="307812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בַע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331CDD7-73DE-442B-89CC-589FC7C64908}"/>
              </a:ext>
            </a:extLst>
          </p:cNvPr>
          <p:cNvSpPr/>
          <p:nvPr/>
        </p:nvSpPr>
        <p:spPr>
          <a:xfrm>
            <a:off x="10095307" y="3429000"/>
            <a:ext cx="204675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כּו</a:t>
            </a:r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ֹ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B0D2D85E-E52B-4256-A060-5F9A37D87383}"/>
              </a:ext>
            </a:extLst>
          </p:cNvPr>
          <p:cNvSpPr/>
          <p:nvPr/>
        </p:nvSpPr>
        <p:spPr>
          <a:xfrm>
            <a:off x="2090604" y="115379"/>
            <a:ext cx="501123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צֶמֶר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1AA5AB1-E1A1-46AD-B02F-79C74B30A316}"/>
              </a:ext>
            </a:extLst>
          </p:cNvPr>
          <p:cNvCxnSpPr>
            <a:cxnSpLocks/>
          </p:cNvCxnSpPr>
          <p:nvPr/>
        </p:nvCxnSpPr>
        <p:spPr>
          <a:xfrm flipH="1">
            <a:off x="3824782" y="2908671"/>
            <a:ext cx="1199330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F9DC2ED1-3931-40A5-8DA6-A4B5D077C9FB}"/>
              </a:ext>
            </a:extLst>
          </p:cNvPr>
          <p:cNvCxnSpPr>
            <a:cxnSpLocks/>
          </p:cNvCxnSpPr>
          <p:nvPr/>
        </p:nvCxnSpPr>
        <p:spPr>
          <a:xfrm>
            <a:off x="5375392" y="2910807"/>
            <a:ext cx="111926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מלבן 10">
            <a:extLst>
              <a:ext uri="{FF2B5EF4-FFF2-40B4-BE49-F238E27FC236}">
                <a16:creationId xmlns:a16="http://schemas.microsoft.com/office/drawing/2014/main" id="{04B19DCF-E228-4B0C-8449-86FD0DDC1D0C}"/>
              </a:ext>
            </a:extLst>
          </p:cNvPr>
          <p:cNvSpPr/>
          <p:nvPr/>
        </p:nvSpPr>
        <p:spPr>
          <a:xfrm>
            <a:off x="5448330" y="3242943"/>
            <a:ext cx="1497488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צֶ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CDFCE28-648F-4472-8131-BC5C9AB495C9}"/>
              </a:ext>
            </a:extLst>
          </p:cNvPr>
          <p:cNvSpPr/>
          <p:nvPr/>
        </p:nvSpPr>
        <p:spPr>
          <a:xfrm>
            <a:off x="1847682" y="3264621"/>
            <a:ext cx="2837678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מֶר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AB2EB8E0-730F-4754-8B5D-09B08A2ED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8" y="276705"/>
            <a:ext cx="3152295" cy="31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18CF231-B5D1-4910-A3AA-5DB89BDB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" y="0"/>
            <a:ext cx="12163644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547289C9-BB0B-4B9A-96D0-0E40A2A9AA71}"/>
              </a:ext>
            </a:extLst>
          </p:cNvPr>
          <p:cNvSpPr/>
          <p:nvPr/>
        </p:nvSpPr>
        <p:spPr>
          <a:xfrm>
            <a:off x="4401151" y="0"/>
            <a:ext cx="6563481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מִטְרִיָה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17D40823-4722-4CDD-9004-14D8BF88A0AF}"/>
              </a:ext>
            </a:extLst>
          </p:cNvPr>
          <p:cNvCxnSpPr>
            <a:cxnSpLocks/>
          </p:cNvCxnSpPr>
          <p:nvPr/>
        </p:nvCxnSpPr>
        <p:spPr>
          <a:xfrm>
            <a:off x="8767149" y="2708434"/>
            <a:ext cx="1119267" cy="1040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73B43B3F-1D47-4588-9E7A-52AD0C50BE00}"/>
              </a:ext>
            </a:extLst>
          </p:cNvPr>
          <p:cNvCxnSpPr>
            <a:cxnSpLocks/>
          </p:cNvCxnSpPr>
          <p:nvPr/>
        </p:nvCxnSpPr>
        <p:spPr>
          <a:xfrm flipH="1">
            <a:off x="7126488" y="2727550"/>
            <a:ext cx="305111" cy="11912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ED4A755D-2D4C-4A81-BC32-20C9C4C46A12}"/>
              </a:ext>
            </a:extLst>
          </p:cNvPr>
          <p:cNvSpPr/>
          <p:nvPr/>
        </p:nvSpPr>
        <p:spPr>
          <a:xfrm>
            <a:off x="2489541" y="3749092"/>
            <a:ext cx="307812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יָה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DD0F38E-7B06-4A96-9E4B-0642611F0128}"/>
              </a:ext>
            </a:extLst>
          </p:cNvPr>
          <p:cNvSpPr/>
          <p:nvPr/>
        </p:nvSpPr>
        <p:spPr>
          <a:xfrm>
            <a:off x="8796407" y="3538252"/>
            <a:ext cx="276208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מִטְ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235C4B44-DB60-427F-AFF4-AD13CC77B3E2}"/>
              </a:ext>
            </a:extLst>
          </p:cNvPr>
          <p:cNvSpPr/>
          <p:nvPr/>
        </p:nvSpPr>
        <p:spPr>
          <a:xfrm>
            <a:off x="4789914" y="3538252"/>
            <a:ext cx="307812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1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רִ</a:t>
            </a:r>
            <a:endParaRPr lang="he-IL" sz="17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845F6CA-CAB4-4C77-A606-22D161978C5F}"/>
              </a:ext>
            </a:extLst>
          </p:cNvPr>
          <p:cNvCxnSpPr>
            <a:cxnSpLocks/>
          </p:cNvCxnSpPr>
          <p:nvPr/>
        </p:nvCxnSpPr>
        <p:spPr>
          <a:xfrm flipH="1">
            <a:off x="4907588" y="2727549"/>
            <a:ext cx="1093698" cy="11912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B0BE491-DEBF-4B70-8DDD-92F6B7AE2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5" y="548328"/>
            <a:ext cx="2708433" cy="27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73</Words>
  <Application>Microsoft Office PowerPoint</Application>
  <PresentationFormat>מסך רחב</PresentationFormat>
  <Paragraphs>50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David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14</cp:revision>
  <dcterms:created xsi:type="dcterms:W3CDTF">2021-02-15T14:59:59Z</dcterms:created>
  <dcterms:modified xsi:type="dcterms:W3CDTF">2021-02-18T06:08:50Z</dcterms:modified>
</cp:coreProperties>
</file>