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89" r:id="rId3"/>
  </p:sldMasterIdLst>
  <p:notesMasterIdLst>
    <p:notesMasterId r:id="rId14"/>
  </p:notesMasterIdLst>
  <p:handoutMasterIdLst>
    <p:handoutMasterId r:id="rId15"/>
  </p:handout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</p:sldIdLst>
  <p:sldSz cx="9144000" cy="6858000" type="screen4x3"/>
  <p:notesSz cx="6858000" cy="9144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00"/>
    <a:srgbClr val="66FF33"/>
    <a:srgbClr val="996633"/>
    <a:srgbClr val="0000FF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5204" autoAdjust="0"/>
    <p:restoredTop sz="94660"/>
  </p:normalViewPr>
  <p:slideViewPr>
    <p:cSldViewPr>
      <p:cViewPr varScale="1">
        <p:scale>
          <a:sx n="73" d="100"/>
          <a:sy n="73" d="100"/>
        </p:scale>
        <p:origin x="1164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39" d="100"/>
          <a:sy n="39" d="100"/>
        </p:scale>
        <p:origin x="-1566" y="-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 /><Relationship Id="rId13" Type="http://schemas.openxmlformats.org/officeDocument/2006/relationships/slide" Target="slides/slide10.xml" /><Relationship Id="rId18" Type="http://schemas.openxmlformats.org/officeDocument/2006/relationships/theme" Target="theme/theme1.xml" /><Relationship Id="rId3" Type="http://schemas.openxmlformats.org/officeDocument/2006/relationships/slideMaster" Target="slideMasters/slideMaster1.xml" /><Relationship Id="rId7" Type="http://schemas.openxmlformats.org/officeDocument/2006/relationships/slide" Target="slides/slide4.xml" /><Relationship Id="rId12" Type="http://schemas.openxmlformats.org/officeDocument/2006/relationships/slide" Target="slides/slide9.xml" /><Relationship Id="rId17" Type="http://schemas.openxmlformats.org/officeDocument/2006/relationships/viewProps" Target="viewProps.xml" /><Relationship Id="rId2" Type="http://schemas.openxmlformats.org/officeDocument/2006/relationships/customXml" Target="../customXml/item2.xml" /><Relationship Id="rId16" Type="http://schemas.openxmlformats.org/officeDocument/2006/relationships/presProps" Target="presProps.xml" /><Relationship Id="rId1" Type="http://schemas.openxmlformats.org/officeDocument/2006/relationships/customXml" Target="../customXml/item1.xml" /><Relationship Id="rId6" Type="http://schemas.openxmlformats.org/officeDocument/2006/relationships/slide" Target="slides/slide3.xml" /><Relationship Id="rId11" Type="http://schemas.openxmlformats.org/officeDocument/2006/relationships/slide" Target="slides/slide8.xml" /><Relationship Id="rId5" Type="http://schemas.openxmlformats.org/officeDocument/2006/relationships/slide" Target="slides/slide2.xml" /><Relationship Id="rId15" Type="http://schemas.openxmlformats.org/officeDocument/2006/relationships/handoutMaster" Target="handoutMasters/handoutMaster1.xml" /><Relationship Id="rId10" Type="http://schemas.openxmlformats.org/officeDocument/2006/relationships/slide" Target="slides/slide7.xml" /><Relationship Id="rId19" Type="http://schemas.openxmlformats.org/officeDocument/2006/relationships/tableStyles" Target="tableStyles.xml" /><Relationship Id="rId4" Type="http://schemas.openxmlformats.org/officeDocument/2006/relationships/slide" Target="slides/slide1.xml" /><Relationship Id="rId9" Type="http://schemas.openxmlformats.org/officeDocument/2006/relationships/slide" Target="slides/slide6.xml" /><Relationship Id="rId14" Type="http://schemas.openxmlformats.org/officeDocument/2006/relationships/notesMaster" Target="notesMasters/notesMaster1.xml" 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F7E3AE21-EDFC-470F-B21C-E358AFF14FFF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6B91C5BE-0DD7-4447-9FAD-61677F2EF2BA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1588" y="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6" name="Rectangle 4">
            <a:extLst>
              <a:ext uri="{FF2B5EF4-FFF2-40B4-BE49-F238E27FC236}">
                <a16:creationId xmlns:a16="http://schemas.microsoft.com/office/drawing/2014/main" id="{912D70D4-6627-4D7B-8820-BAB419CE5215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886200" y="8685213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7" name="Rectangle 5">
            <a:extLst>
              <a:ext uri="{FF2B5EF4-FFF2-40B4-BE49-F238E27FC236}">
                <a16:creationId xmlns:a16="http://schemas.microsoft.com/office/drawing/2014/main" id="{0CE9D014-F507-405B-836B-5705C8857A73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1588" y="8685213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C52CAB81-6FBA-43C4-B379-070FDBF42C48}" type="slidenum">
              <a:rPr lang="he-IL" altLang="en-IL"/>
              <a:pPr>
                <a:defRPr/>
              </a:pPr>
              <a:t>‹#›</a:t>
            </a:fld>
            <a:endParaRPr lang="en-US" altLang="en-IL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B08498B7-7177-457B-B8B2-C73D0EDEAE52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68D356E5-7D34-49D2-8FD2-AC24B29D429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1588" y="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436" name="Rectangle 4">
            <a:extLst>
              <a:ext uri="{FF2B5EF4-FFF2-40B4-BE49-F238E27FC236}">
                <a16:creationId xmlns:a16="http://schemas.microsoft.com/office/drawing/2014/main" id="{38F637D7-7FB0-4264-9E55-3779CAC0ABFD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5365" name="Rectangle 5">
            <a:extLst>
              <a:ext uri="{FF2B5EF4-FFF2-40B4-BE49-F238E27FC236}">
                <a16:creationId xmlns:a16="http://schemas.microsoft.com/office/drawing/2014/main" id="{2924A939-9098-48E8-8F0B-FFE40FFE9483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e-IL" noProof="0"/>
              <a:t>לחץ כדי לערוך סגנונות טקסט של תבנית בסיס</a:t>
            </a:r>
            <a:endParaRPr lang="en-US" noProof="0"/>
          </a:p>
          <a:p>
            <a:pPr lvl="1"/>
            <a:r>
              <a:rPr lang="he-IL" noProof="0"/>
              <a:t>רמה שנייה</a:t>
            </a:r>
            <a:endParaRPr lang="en-US" noProof="0"/>
          </a:p>
          <a:p>
            <a:pPr lvl="2"/>
            <a:r>
              <a:rPr lang="he-IL" noProof="0"/>
              <a:t>רמה שלישית</a:t>
            </a:r>
            <a:endParaRPr lang="en-US" noProof="0"/>
          </a:p>
          <a:p>
            <a:pPr lvl="3"/>
            <a:r>
              <a:rPr lang="he-IL" noProof="0"/>
              <a:t>רמה רביעית</a:t>
            </a:r>
            <a:endParaRPr lang="en-US" noProof="0"/>
          </a:p>
          <a:p>
            <a:pPr lvl="4"/>
            <a:r>
              <a:rPr lang="he-IL" noProof="0"/>
              <a:t>רמה חמישית</a:t>
            </a:r>
            <a:endParaRPr lang="en-US" noProof="0"/>
          </a:p>
        </p:txBody>
      </p:sp>
      <p:sp>
        <p:nvSpPr>
          <p:cNvPr id="15366" name="Rectangle 6">
            <a:extLst>
              <a:ext uri="{FF2B5EF4-FFF2-40B4-BE49-F238E27FC236}">
                <a16:creationId xmlns:a16="http://schemas.microsoft.com/office/drawing/2014/main" id="{4B76FF3F-1007-43EF-84F1-53A8152B7CE5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886200" y="8685213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7" name="Rectangle 7">
            <a:extLst>
              <a:ext uri="{FF2B5EF4-FFF2-40B4-BE49-F238E27FC236}">
                <a16:creationId xmlns:a16="http://schemas.microsoft.com/office/drawing/2014/main" id="{53B9E730-CCD0-49B9-B9B0-1C8B853441D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1588" y="8685213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305B2747-75B6-45CB-B831-48CEE531E26F}" type="slidenum">
              <a:rPr lang="he-IL" altLang="en-IL"/>
              <a:pPr>
                <a:defRPr/>
              </a:pPr>
              <a:t>‹#›</a:t>
            </a:fld>
            <a:endParaRPr lang="en-US" altLang="en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8">
            <a:extLst>
              <a:ext uri="{FF2B5EF4-FFF2-40B4-BE49-F238E27FC236}">
                <a16:creationId xmlns:a16="http://schemas.microsoft.com/office/drawing/2014/main" id="{CCEDF200-9D24-4380-B08D-C84157367E46}"/>
              </a:ext>
            </a:extLst>
          </p:cNvPr>
          <p:cNvSpPr>
            <a:spLocks/>
          </p:cNvSpPr>
          <p:nvPr/>
        </p:nvSpPr>
        <p:spPr bwMode="auto">
          <a:xfrm>
            <a:off x="-31750" y="4321175"/>
            <a:ext cx="1395413" cy="781050"/>
          </a:xfrm>
          <a:custGeom>
            <a:avLst/>
            <a:gdLst>
              <a:gd name="T0" fmla="*/ 5799 w 8042"/>
              <a:gd name="T1" fmla="*/ 10000 h 10000"/>
              <a:gd name="T2" fmla="*/ 5961 w 8042"/>
              <a:gd name="T3" fmla="*/ 9880 h 10000"/>
              <a:gd name="T4" fmla="*/ 5988 w 8042"/>
              <a:gd name="T5" fmla="*/ 9820 h 10000"/>
              <a:gd name="T6" fmla="*/ 8042 w 8042"/>
              <a:gd name="T7" fmla="*/ 5260 h 10000"/>
              <a:gd name="T8" fmla="*/ 8042 w 8042"/>
              <a:gd name="T9" fmla="*/ 4721 h 10000"/>
              <a:gd name="T10" fmla="*/ 5988 w 8042"/>
              <a:gd name="T11" fmla="*/ 221 h 10000"/>
              <a:gd name="T12" fmla="*/ 5961 w 8042"/>
              <a:gd name="T13" fmla="*/ 160 h 10000"/>
              <a:gd name="T14" fmla="*/ 5799 w 8042"/>
              <a:gd name="T15" fmla="*/ 41 h 10000"/>
              <a:gd name="T16" fmla="*/ 18 w 8042"/>
              <a:gd name="T17" fmla="*/ 0 h 10000"/>
              <a:gd name="T18" fmla="*/ 0 w 8042"/>
              <a:gd name="T19" fmla="*/ 9991 h 10000"/>
              <a:gd name="T20" fmla="*/ 5799 w 8042"/>
              <a:gd name="T21" fmla="*/ 10000 h 10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/>
              <a:t>לחץ כדי לערוך סגנון כותרת משנה של תבנית בסיס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2F5E546B-C64F-4048-8DD0-78DF5F4A0C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FB1A3B39-9CA0-4481-974E-B7FD5DC121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3A3C9683-6613-4D54-88BA-D9FEE1B028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23863" y="4529138"/>
            <a:ext cx="5842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D332AC-6DB7-4675-A350-8C6D1C026B98}" type="slidenum">
              <a:rPr lang="he-IL" altLang="en-IL"/>
              <a:pPr>
                <a:defRPr/>
              </a:pPr>
              <a:t>‹#›</a:t>
            </a:fld>
            <a:endParaRPr lang="en-US" altLang="en-IL"/>
          </a:p>
        </p:txBody>
      </p:sp>
    </p:spTree>
    <p:extLst>
      <p:ext uri="{BB962C8B-B14F-4D97-AF65-F5344CB8AC3E}">
        <p14:creationId xmlns:p14="http://schemas.microsoft.com/office/powerpoint/2010/main" val="8830823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כותרת ו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>
            <a:extLst>
              <a:ext uri="{FF2B5EF4-FFF2-40B4-BE49-F238E27FC236}">
                <a16:creationId xmlns:a16="http://schemas.microsoft.com/office/drawing/2014/main" id="{C8ED5F98-40E8-4E20-91EF-9D5184134549}"/>
              </a:ext>
            </a:extLst>
          </p:cNvPr>
          <p:cNvSpPr>
            <a:spLocks/>
          </p:cNvSpPr>
          <p:nvPr/>
        </p:nvSpPr>
        <p:spPr bwMode="auto">
          <a:xfrm flipV="1">
            <a:off x="0" y="3167063"/>
            <a:ext cx="1358900" cy="508000"/>
          </a:xfrm>
          <a:custGeom>
            <a:avLst/>
            <a:gdLst>
              <a:gd name="T0" fmla="*/ 7908 w 7908"/>
              <a:gd name="T1" fmla="*/ 4694 h 10000"/>
              <a:gd name="T2" fmla="*/ 6575 w 7908"/>
              <a:gd name="T3" fmla="*/ 188 h 10000"/>
              <a:gd name="T4" fmla="*/ 6546 w 7908"/>
              <a:gd name="T5" fmla="*/ 94 h 10000"/>
              <a:gd name="T6" fmla="*/ 6463 w 7908"/>
              <a:gd name="T7" fmla="*/ 0 h 10000"/>
              <a:gd name="T8" fmla="*/ 5935 w 7908"/>
              <a:gd name="T9" fmla="*/ 0 h 10000"/>
              <a:gd name="T10" fmla="*/ 0 w 7908"/>
              <a:gd name="T11" fmla="*/ 62 h 10000"/>
              <a:gd name="T12" fmla="*/ 0 w 7908"/>
              <a:gd name="T13" fmla="*/ 10000 h 10000"/>
              <a:gd name="T14" fmla="*/ 5935 w 7908"/>
              <a:gd name="T15" fmla="*/ 9952 h 10000"/>
              <a:gd name="T16" fmla="*/ 6463 w 7908"/>
              <a:gd name="T17" fmla="*/ 9952 h 10000"/>
              <a:gd name="T18" fmla="*/ 6546 w 7908"/>
              <a:gd name="T19" fmla="*/ 9859 h 10000"/>
              <a:gd name="T20" fmla="*/ 6575 w 7908"/>
              <a:gd name="T21" fmla="*/ 9764 h 10000"/>
              <a:gd name="T22" fmla="*/ 7908 w 7908"/>
              <a:gd name="T23" fmla="*/ 5258 h 10000"/>
              <a:gd name="T24" fmla="*/ 7908 w 7908"/>
              <a:gd name="T25" fmla="*/ 4694 h 10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328B1172-B4C6-4943-AC9F-DA5B3F1D95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30DD7D4C-F801-42F0-B1F9-A3C61A0F55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F8C37E2F-88CC-4216-A966-F22D676D58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11175" y="3244850"/>
            <a:ext cx="58578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BE94FE-9049-43A8-849A-79E2A51A893D}" type="slidenum">
              <a:rPr lang="he-IL" altLang="en-IL"/>
              <a:pPr>
                <a:defRPr/>
              </a:pPr>
              <a:t>‹#›</a:t>
            </a:fld>
            <a:endParaRPr lang="en-US" altLang="en-IL"/>
          </a:p>
        </p:txBody>
      </p:sp>
    </p:spTree>
    <p:extLst>
      <p:ext uri="{BB962C8B-B14F-4D97-AF65-F5344CB8AC3E}">
        <p14:creationId xmlns:p14="http://schemas.microsoft.com/office/powerpoint/2010/main" val="32381396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ציטוט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>
            <a:extLst>
              <a:ext uri="{FF2B5EF4-FFF2-40B4-BE49-F238E27FC236}">
                <a16:creationId xmlns:a16="http://schemas.microsoft.com/office/drawing/2014/main" id="{F6DE21C0-E633-4602-AB56-1489353E773F}"/>
              </a:ext>
            </a:extLst>
          </p:cNvPr>
          <p:cNvSpPr>
            <a:spLocks/>
          </p:cNvSpPr>
          <p:nvPr/>
        </p:nvSpPr>
        <p:spPr bwMode="auto">
          <a:xfrm flipV="1">
            <a:off x="0" y="3167063"/>
            <a:ext cx="1358900" cy="508000"/>
          </a:xfrm>
          <a:custGeom>
            <a:avLst/>
            <a:gdLst>
              <a:gd name="T0" fmla="*/ 7908 w 7908"/>
              <a:gd name="T1" fmla="*/ 4694 h 10000"/>
              <a:gd name="T2" fmla="*/ 6575 w 7908"/>
              <a:gd name="T3" fmla="*/ 188 h 10000"/>
              <a:gd name="T4" fmla="*/ 6546 w 7908"/>
              <a:gd name="T5" fmla="*/ 94 h 10000"/>
              <a:gd name="T6" fmla="*/ 6463 w 7908"/>
              <a:gd name="T7" fmla="*/ 0 h 10000"/>
              <a:gd name="T8" fmla="*/ 5935 w 7908"/>
              <a:gd name="T9" fmla="*/ 0 h 10000"/>
              <a:gd name="T10" fmla="*/ 0 w 7908"/>
              <a:gd name="T11" fmla="*/ 62 h 10000"/>
              <a:gd name="T12" fmla="*/ 0 w 7908"/>
              <a:gd name="T13" fmla="*/ 10000 h 10000"/>
              <a:gd name="T14" fmla="*/ 5935 w 7908"/>
              <a:gd name="T15" fmla="*/ 9952 h 10000"/>
              <a:gd name="T16" fmla="*/ 6463 w 7908"/>
              <a:gd name="T17" fmla="*/ 9952 h 10000"/>
              <a:gd name="T18" fmla="*/ 6546 w 7908"/>
              <a:gd name="T19" fmla="*/ 9859 h 10000"/>
              <a:gd name="T20" fmla="*/ 6575 w 7908"/>
              <a:gd name="T21" fmla="*/ 9764 h 10000"/>
              <a:gd name="T22" fmla="*/ 7908 w 7908"/>
              <a:gd name="T23" fmla="*/ 5258 h 10000"/>
              <a:gd name="T24" fmla="*/ 7908 w 7908"/>
              <a:gd name="T25" fmla="*/ 4694 h 10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" name="TextBox 13">
            <a:extLst>
              <a:ext uri="{FF2B5EF4-FFF2-40B4-BE49-F238E27FC236}">
                <a16:creationId xmlns:a16="http://schemas.microsoft.com/office/drawing/2014/main" id="{01622768-243F-4BEF-9ECB-5DA1978298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08163" y="647700"/>
            <a:ext cx="457200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/>
            <a:r>
              <a:rPr lang="en-US" altLang="en-US" sz="8000">
                <a:solidFill>
                  <a:schemeClr val="accent1"/>
                </a:solidFill>
                <a:latin typeface="Arial" panose="020B0604020202020204" pitchFamily="34" charset="0"/>
              </a:rPr>
              <a:t>“</a:t>
            </a:r>
          </a:p>
        </p:txBody>
      </p:sp>
      <p:sp>
        <p:nvSpPr>
          <p:cNvPr id="7" name="TextBox 14">
            <a:extLst>
              <a:ext uri="{FF2B5EF4-FFF2-40B4-BE49-F238E27FC236}">
                <a16:creationId xmlns:a16="http://schemas.microsoft.com/office/drawing/2014/main" id="{DDE70B11-E72D-4A84-A8DE-E0F9C3F191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69275" y="2905125"/>
            <a:ext cx="4572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/>
            <a:r>
              <a:rPr lang="en-US" altLang="en-US" sz="8000">
                <a:solidFill>
                  <a:schemeClr val="accent1"/>
                </a:solidFill>
                <a:latin typeface="Arial" panose="020B0604020202020204" pitchFamily="34" charset="0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0152F493-BCA5-4BEA-956E-F044BBA459CB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BE92C7CF-8752-44AF-A92C-70795001D756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3EDA2F23-C581-4442-BB09-D9C9F1F52690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>
          <a:xfrm>
            <a:off x="511175" y="3244850"/>
            <a:ext cx="58578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586B7F-969C-462D-AE68-FB0E3AD6E885}" type="slidenum">
              <a:rPr lang="he-IL" altLang="en-IL"/>
              <a:pPr>
                <a:defRPr/>
              </a:pPr>
              <a:t>‹#›</a:t>
            </a:fld>
            <a:endParaRPr lang="en-US" altLang="en-IL"/>
          </a:p>
        </p:txBody>
      </p:sp>
    </p:spTree>
    <p:extLst>
      <p:ext uri="{BB962C8B-B14F-4D97-AF65-F5344CB8AC3E}">
        <p14:creationId xmlns:p14="http://schemas.microsoft.com/office/powerpoint/2010/main" val="71391168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כרטיס ש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>
            <a:extLst>
              <a:ext uri="{FF2B5EF4-FFF2-40B4-BE49-F238E27FC236}">
                <a16:creationId xmlns:a16="http://schemas.microsoft.com/office/drawing/2014/main" id="{37B123FD-EEB2-4209-92BF-F36856288646}"/>
              </a:ext>
            </a:extLst>
          </p:cNvPr>
          <p:cNvSpPr>
            <a:spLocks/>
          </p:cNvSpPr>
          <p:nvPr/>
        </p:nvSpPr>
        <p:spPr bwMode="auto">
          <a:xfrm flipV="1">
            <a:off x="0" y="4910138"/>
            <a:ext cx="1358900" cy="508000"/>
          </a:xfrm>
          <a:custGeom>
            <a:avLst/>
            <a:gdLst>
              <a:gd name="T0" fmla="*/ 7908 w 7908"/>
              <a:gd name="T1" fmla="*/ 4694 h 10000"/>
              <a:gd name="T2" fmla="*/ 6575 w 7908"/>
              <a:gd name="T3" fmla="*/ 188 h 10000"/>
              <a:gd name="T4" fmla="*/ 6546 w 7908"/>
              <a:gd name="T5" fmla="*/ 94 h 10000"/>
              <a:gd name="T6" fmla="*/ 6463 w 7908"/>
              <a:gd name="T7" fmla="*/ 0 h 10000"/>
              <a:gd name="T8" fmla="*/ 5935 w 7908"/>
              <a:gd name="T9" fmla="*/ 0 h 10000"/>
              <a:gd name="T10" fmla="*/ 0 w 7908"/>
              <a:gd name="T11" fmla="*/ 62 h 10000"/>
              <a:gd name="T12" fmla="*/ 0 w 7908"/>
              <a:gd name="T13" fmla="*/ 10000 h 10000"/>
              <a:gd name="T14" fmla="*/ 5935 w 7908"/>
              <a:gd name="T15" fmla="*/ 9952 h 10000"/>
              <a:gd name="T16" fmla="*/ 6463 w 7908"/>
              <a:gd name="T17" fmla="*/ 9952 h 10000"/>
              <a:gd name="T18" fmla="*/ 6546 w 7908"/>
              <a:gd name="T19" fmla="*/ 9859 h 10000"/>
              <a:gd name="T20" fmla="*/ 6575 w 7908"/>
              <a:gd name="T21" fmla="*/ 9764 h 10000"/>
              <a:gd name="T22" fmla="*/ 7908 w 7908"/>
              <a:gd name="T23" fmla="*/ 5258 h 10000"/>
              <a:gd name="T24" fmla="*/ 7908 w 7908"/>
              <a:gd name="T25" fmla="*/ 4694 h 10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rtlCol="0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Date Placeholder 4">
            <a:extLst>
              <a:ext uri="{FF2B5EF4-FFF2-40B4-BE49-F238E27FC236}">
                <a16:creationId xmlns:a16="http://schemas.microsoft.com/office/drawing/2014/main" id="{FC9879DE-9CB9-41CE-B9C1-9E601CB452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5">
            <a:extLst>
              <a:ext uri="{FF2B5EF4-FFF2-40B4-BE49-F238E27FC236}">
                <a16:creationId xmlns:a16="http://schemas.microsoft.com/office/drawing/2014/main" id="{6064CCEE-D01E-4D65-B9E7-5A2B0171F9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>
            <a:extLst>
              <a:ext uri="{FF2B5EF4-FFF2-40B4-BE49-F238E27FC236}">
                <a16:creationId xmlns:a16="http://schemas.microsoft.com/office/drawing/2014/main" id="{6AACB7EA-EA30-4042-8AF3-C4E27B910F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11175" y="4983163"/>
            <a:ext cx="58578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00438F-E77B-4053-BA6D-2CB2A3A3DB8F}" type="slidenum">
              <a:rPr lang="he-IL" altLang="en-IL"/>
              <a:pPr>
                <a:defRPr/>
              </a:pPr>
              <a:t>‹#›</a:t>
            </a:fld>
            <a:endParaRPr lang="en-US" altLang="en-IL"/>
          </a:p>
        </p:txBody>
      </p:sp>
    </p:spTree>
    <p:extLst>
      <p:ext uri="{BB962C8B-B14F-4D97-AF65-F5344CB8AC3E}">
        <p14:creationId xmlns:p14="http://schemas.microsoft.com/office/powerpoint/2010/main" val="188897393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כרטיס שם עם ציטו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>
            <a:extLst>
              <a:ext uri="{FF2B5EF4-FFF2-40B4-BE49-F238E27FC236}">
                <a16:creationId xmlns:a16="http://schemas.microsoft.com/office/drawing/2014/main" id="{CBA00D96-8AD5-4297-90B8-4E012681EDAC}"/>
              </a:ext>
            </a:extLst>
          </p:cNvPr>
          <p:cNvSpPr>
            <a:spLocks/>
          </p:cNvSpPr>
          <p:nvPr/>
        </p:nvSpPr>
        <p:spPr bwMode="auto">
          <a:xfrm flipV="1">
            <a:off x="0" y="4910138"/>
            <a:ext cx="1358900" cy="508000"/>
          </a:xfrm>
          <a:custGeom>
            <a:avLst/>
            <a:gdLst>
              <a:gd name="T0" fmla="*/ 7908 w 7908"/>
              <a:gd name="T1" fmla="*/ 4694 h 10000"/>
              <a:gd name="T2" fmla="*/ 6575 w 7908"/>
              <a:gd name="T3" fmla="*/ 188 h 10000"/>
              <a:gd name="T4" fmla="*/ 6546 w 7908"/>
              <a:gd name="T5" fmla="*/ 94 h 10000"/>
              <a:gd name="T6" fmla="*/ 6463 w 7908"/>
              <a:gd name="T7" fmla="*/ 0 h 10000"/>
              <a:gd name="T8" fmla="*/ 5935 w 7908"/>
              <a:gd name="T9" fmla="*/ 0 h 10000"/>
              <a:gd name="T10" fmla="*/ 0 w 7908"/>
              <a:gd name="T11" fmla="*/ 62 h 10000"/>
              <a:gd name="T12" fmla="*/ 0 w 7908"/>
              <a:gd name="T13" fmla="*/ 10000 h 10000"/>
              <a:gd name="T14" fmla="*/ 5935 w 7908"/>
              <a:gd name="T15" fmla="*/ 9952 h 10000"/>
              <a:gd name="T16" fmla="*/ 6463 w 7908"/>
              <a:gd name="T17" fmla="*/ 9952 h 10000"/>
              <a:gd name="T18" fmla="*/ 6546 w 7908"/>
              <a:gd name="T19" fmla="*/ 9859 h 10000"/>
              <a:gd name="T20" fmla="*/ 6575 w 7908"/>
              <a:gd name="T21" fmla="*/ 9764 h 10000"/>
              <a:gd name="T22" fmla="*/ 7908 w 7908"/>
              <a:gd name="T23" fmla="*/ 5258 h 10000"/>
              <a:gd name="T24" fmla="*/ 7908 w 7908"/>
              <a:gd name="T25" fmla="*/ 4694 h 10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" name="TextBox 10">
            <a:extLst>
              <a:ext uri="{FF2B5EF4-FFF2-40B4-BE49-F238E27FC236}">
                <a16:creationId xmlns:a16="http://schemas.microsoft.com/office/drawing/2014/main" id="{1ECE5382-B0C0-4DC1-AA4B-6399569D34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08163" y="647700"/>
            <a:ext cx="457200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/>
            <a:r>
              <a:rPr lang="en-US" altLang="en-US" sz="8000">
                <a:solidFill>
                  <a:schemeClr val="accent1"/>
                </a:solidFill>
                <a:latin typeface="Arial" panose="020B0604020202020204" pitchFamily="34" charset="0"/>
              </a:rPr>
              <a:t>“</a:t>
            </a:r>
          </a:p>
        </p:txBody>
      </p:sp>
      <p:sp>
        <p:nvSpPr>
          <p:cNvPr id="7" name="TextBox 11">
            <a:extLst>
              <a:ext uri="{FF2B5EF4-FFF2-40B4-BE49-F238E27FC236}">
                <a16:creationId xmlns:a16="http://schemas.microsoft.com/office/drawing/2014/main" id="{3FFA5738-7C6C-423D-AE52-B8A14EF480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69275" y="2905125"/>
            <a:ext cx="4572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/>
            <a:r>
              <a:rPr lang="en-US" altLang="en-US" sz="8000">
                <a:solidFill>
                  <a:schemeClr val="accent1"/>
                </a:solidFill>
                <a:latin typeface="Arial" panose="020B0604020202020204" pitchFamily="34" charset="0"/>
              </a:rPr>
              <a:t>”</a:t>
            </a:r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rtlCol="0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8" name="Date Placeholder 4">
            <a:extLst>
              <a:ext uri="{FF2B5EF4-FFF2-40B4-BE49-F238E27FC236}">
                <a16:creationId xmlns:a16="http://schemas.microsoft.com/office/drawing/2014/main" id="{D4EABABD-F823-4273-BF64-F76022E15023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Footer Placeholder 5">
            <a:extLst>
              <a:ext uri="{FF2B5EF4-FFF2-40B4-BE49-F238E27FC236}">
                <a16:creationId xmlns:a16="http://schemas.microsoft.com/office/drawing/2014/main" id="{F78D1EF7-C6A1-49A0-98F8-7FCE0559D2A8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>
            <a:extLst>
              <a:ext uri="{FF2B5EF4-FFF2-40B4-BE49-F238E27FC236}">
                <a16:creationId xmlns:a16="http://schemas.microsoft.com/office/drawing/2014/main" id="{8FEE7E27-134C-40E2-8F08-F228EDD9E78F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>
          <a:xfrm>
            <a:off x="511175" y="4983163"/>
            <a:ext cx="58578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F0323D-4D2B-4A42-A784-3C0A4C38E361}" type="slidenum">
              <a:rPr lang="he-IL" altLang="en-IL"/>
              <a:pPr>
                <a:defRPr/>
              </a:pPr>
              <a:t>‹#›</a:t>
            </a:fld>
            <a:endParaRPr lang="en-US" altLang="en-IL"/>
          </a:p>
        </p:txBody>
      </p:sp>
    </p:spTree>
    <p:extLst>
      <p:ext uri="{BB962C8B-B14F-4D97-AF65-F5344CB8AC3E}">
        <p14:creationId xmlns:p14="http://schemas.microsoft.com/office/powerpoint/2010/main" val="331435924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נכון או לא נכו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>
            <a:extLst>
              <a:ext uri="{FF2B5EF4-FFF2-40B4-BE49-F238E27FC236}">
                <a16:creationId xmlns:a16="http://schemas.microsoft.com/office/drawing/2014/main" id="{451E6C64-EBF5-4A87-B170-A62DBB02ACBB}"/>
              </a:ext>
            </a:extLst>
          </p:cNvPr>
          <p:cNvSpPr>
            <a:spLocks/>
          </p:cNvSpPr>
          <p:nvPr/>
        </p:nvSpPr>
        <p:spPr bwMode="auto">
          <a:xfrm flipV="1">
            <a:off x="0" y="4910138"/>
            <a:ext cx="1358900" cy="508000"/>
          </a:xfrm>
          <a:custGeom>
            <a:avLst/>
            <a:gdLst>
              <a:gd name="T0" fmla="*/ 7908 w 7908"/>
              <a:gd name="T1" fmla="*/ 4694 h 10000"/>
              <a:gd name="T2" fmla="*/ 6575 w 7908"/>
              <a:gd name="T3" fmla="*/ 188 h 10000"/>
              <a:gd name="T4" fmla="*/ 6546 w 7908"/>
              <a:gd name="T5" fmla="*/ 94 h 10000"/>
              <a:gd name="T6" fmla="*/ 6463 w 7908"/>
              <a:gd name="T7" fmla="*/ 0 h 10000"/>
              <a:gd name="T8" fmla="*/ 5935 w 7908"/>
              <a:gd name="T9" fmla="*/ 0 h 10000"/>
              <a:gd name="T10" fmla="*/ 0 w 7908"/>
              <a:gd name="T11" fmla="*/ 62 h 10000"/>
              <a:gd name="T12" fmla="*/ 0 w 7908"/>
              <a:gd name="T13" fmla="*/ 10000 h 10000"/>
              <a:gd name="T14" fmla="*/ 5935 w 7908"/>
              <a:gd name="T15" fmla="*/ 9952 h 10000"/>
              <a:gd name="T16" fmla="*/ 6463 w 7908"/>
              <a:gd name="T17" fmla="*/ 9952 h 10000"/>
              <a:gd name="T18" fmla="*/ 6546 w 7908"/>
              <a:gd name="T19" fmla="*/ 9859 h 10000"/>
              <a:gd name="T20" fmla="*/ 6575 w 7908"/>
              <a:gd name="T21" fmla="*/ 9764 h 10000"/>
              <a:gd name="T22" fmla="*/ 7908 w 7908"/>
              <a:gd name="T23" fmla="*/ 5258 h 10000"/>
              <a:gd name="T24" fmla="*/ 7908 w 7908"/>
              <a:gd name="T25" fmla="*/ 4694 h 10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rtlCol="0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Date Placeholder 4">
            <a:extLst>
              <a:ext uri="{FF2B5EF4-FFF2-40B4-BE49-F238E27FC236}">
                <a16:creationId xmlns:a16="http://schemas.microsoft.com/office/drawing/2014/main" id="{BDFD3545-6A78-4D44-9229-2700956420DA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5">
            <a:extLst>
              <a:ext uri="{FF2B5EF4-FFF2-40B4-BE49-F238E27FC236}">
                <a16:creationId xmlns:a16="http://schemas.microsoft.com/office/drawing/2014/main" id="{0F4E5621-8A31-4BF9-9C4D-00AFD7CD281A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>
            <a:extLst>
              <a:ext uri="{FF2B5EF4-FFF2-40B4-BE49-F238E27FC236}">
                <a16:creationId xmlns:a16="http://schemas.microsoft.com/office/drawing/2014/main" id="{FDD794ED-F45D-4615-AFB1-715482C8CDB6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>
          <a:xfrm>
            <a:off x="511175" y="4983163"/>
            <a:ext cx="58578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702F23-7B30-443A-9013-B0011DFEC883}" type="slidenum">
              <a:rPr lang="he-IL" altLang="en-IL"/>
              <a:pPr>
                <a:defRPr/>
              </a:pPr>
              <a:t>‹#›</a:t>
            </a:fld>
            <a:endParaRPr lang="en-US" altLang="en-IL"/>
          </a:p>
        </p:txBody>
      </p:sp>
    </p:spTree>
    <p:extLst>
      <p:ext uri="{BB962C8B-B14F-4D97-AF65-F5344CB8AC3E}">
        <p14:creationId xmlns:p14="http://schemas.microsoft.com/office/powerpoint/2010/main" val="155411039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>
            <a:extLst>
              <a:ext uri="{FF2B5EF4-FFF2-40B4-BE49-F238E27FC236}">
                <a16:creationId xmlns:a16="http://schemas.microsoft.com/office/drawing/2014/main" id="{15B95FBC-221B-41E4-95ED-2D4C7D174384}"/>
              </a:ext>
            </a:extLst>
          </p:cNvPr>
          <p:cNvSpPr>
            <a:spLocks/>
          </p:cNvSpPr>
          <p:nvPr/>
        </p:nvSpPr>
        <p:spPr bwMode="auto">
          <a:xfrm flipV="1">
            <a:off x="0" y="711200"/>
            <a:ext cx="1358900" cy="508000"/>
          </a:xfrm>
          <a:custGeom>
            <a:avLst/>
            <a:gdLst>
              <a:gd name="T0" fmla="*/ 7908 w 7908"/>
              <a:gd name="T1" fmla="*/ 4694 h 10000"/>
              <a:gd name="T2" fmla="*/ 6575 w 7908"/>
              <a:gd name="T3" fmla="*/ 188 h 10000"/>
              <a:gd name="T4" fmla="*/ 6546 w 7908"/>
              <a:gd name="T5" fmla="*/ 94 h 10000"/>
              <a:gd name="T6" fmla="*/ 6463 w 7908"/>
              <a:gd name="T7" fmla="*/ 0 h 10000"/>
              <a:gd name="T8" fmla="*/ 5935 w 7908"/>
              <a:gd name="T9" fmla="*/ 0 h 10000"/>
              <a:gd name="T10" fmla="*/ 0 w 7908"/>
              <a:gd name="T11" fmla="*/ 62 h 10000"/>
              <a:gd name="T12" fmla="*/ 0 w 7908"/>
              <a:gd name="T13" fmla="*/ 10000 h 10000"/>
              <a:gd name="T14" fmla="*/ 5935 w 7908"/>
              <a:gd name="T15" fmla="*/ 9952 h 10000"/>
              <a:gd name="T16" fmla="*/ 6463 w 7908"/>
              <a:gd name="T17" fmla="*/ 9952 h 10000"/>
              <a:gd name="T18" fmla="*/ 6546 w 7908"/>
              <a:gd name="T19" fmla="*/ 9859 h 10000"/>
              <a:gd name="T20" fmla="*/ 6575 w 7908"/>
              <a:gd name="T21" fmla="*/ 9764 h 10000"/>
              <a:gd name="T22" fmla="*/ 7908 w 7908"/>
              <a:gd name="T23" fmla="*/ 5258 h 10000"/>
              <a:gd name="T24" fmla="*/ 7908 w 7908"/>
              <a:gd name="T25" fmla="*/ 4694 h 10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95F7BF3A-BF25-42C4-BBD5-AA88964E93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91101ABB-149C-4FE4-9D76-3A7D7889A3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1B777DCD-ED11-4F94-B1A8-B7A5DA3BEA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DE6DC3-91B5-44BB-9F6A-9E7C21AF636C}" type="slidenum">
              <a:rPr lang="he-IL" altLang="en-IL"/>
              <a:pPr>
                <a:defRPr/>
              </a:pPr>
              <a:t>‹#›</a:t>
            </a:fld>
            <a:endParaRPr lang="en-US" altLang="en-IL"/>
          </a:p>
        </p:txBody>
      </p:sp>
    </p:spTree>
    <p:extLst>
      <p:ext uri="{BB962C8B-B14F-4D97-AF65-F5344CB8AC3E}">
        <p14:creationId xmlns:p14="http://schemas.microsoft.com/office/powerpoint/2010/main" val="33448951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>
            <a:extLst>
              <a:ext uri="{FF2B5EF4-FFF2-40B4-BE49-F238E27FC236}">
                <a16:creationId xmlns:a16="http://schemas.microsoft.com/office/drawing/2014/main" id="{E6185440-4B1F-4D5B-8CDA-B7E4ACAEFFCA}"/>
              </a:ext>
            </a:extLst>
          </p:cNvPr>
          <p:cNvSpPr>
            <a:spLocks/>
          </p:cNvSpPr>
          <p:nvPr/>
        </p:nvSpPr>
        <p:spPr bwMode="auto">
          <a:xfrm flipV="1">
            <a:off x="0" y="711200"/>
            <a:ext cx="1358900" cy="508000"/>
          </a:xfrm>
          <a:custGeom>
            <a:avLst/>
            <a:gdLst>
              <a:gd name="T0" fmla="*/ 7908 w 7908"/>
              <a:gd name="T1" fmla="*/ 4694 h 10000"/>
              <a:gd name="T2" fmla="*/ 6575 w 7908"/>
              <a:gd name="T3" fmla="*/ 188 h 10000"/>
              <a:gd name="T4" fmla="*/ 6546 w 7908"/>
              <a:gd name="T5" fmla="*/ 94 h 10000"/>
              <a:gd name="T6" fmla="*/ 6463 w 7908"/>
              <a:gd name="T7" fmla="*/ 0 h 10000"/>
              <a:gd name="T8" fmla="*/ 5935 w 7908"/>
              <a:gd name="T9" fmla="*/ 0 h 10000"/>
              <a:gd name="T10" fmla="*/ 0 w 7908"/>
              <a:gd name="T11" fmla="*/ 62 h 10000"/>
              <a:gd name="T12" fmla="*/ 0 w 7908"/>
              <a:gd name="T13" fmla="*/ 10000 h 10000"/>
              <a:gd name="T14" fmla="*/ 5935 w 7908"/>
              <a:gd name="T15" fmla="*/ 9952 h 10000"/>
              <a:gd name="T16" fmla="*/ 6463 w 7908"/>
              <a:gd name="T17" fmla="*/ 9952 h 10000"/>
              <a:gd name="T18" fmla="*/ 6546 w 7908"/>
              <a:gd name="T19" fmla="*/ 9859 h 10000"/>
              <a:gd name="T20" fmla="*/ 6575 w 7908"/>
              <a:gd name="T21" fmla="*/ 9764 h 10000"/>
              <a:gd name="T22" fmla="*/ 7908 w 7908"/>
              <a:gd name="T23" fmla="*/ 5258 h 10000"/>
              <a:gd name="T24" fmla="*/ 7908 w 7908"/>
              <a:gd name="T25" fmla="*/ 4694 h 10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1E9C387D-5A66-4378-AE89-6A86C2B950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2F7E89F5-F400-47D4-A58E-DB9ADFA09A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7A1D643F-D4F3-438C-8548-ACD98B6F43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53F0AE-2090-46CE-8B10-92D8CCADAA1C}" type="slidenum">
              <a:rPr lang="he-IL" altLang="en-IL"/>
              <a:pPr>
                <a:defRPr/>
              </a:pPr>
              <a:t>‹#›</a:t>
            </a:fld>
            <a:endParaRPr lang="en-US" altLang="en-IL"/>
          </a:p>
        </p:txBody>
      </p:sp>
    </p:spTree>
    <p:extLst>
      <p:ext uri="{BB962C8B-B14F-4D97-AF65-F5344CB8AC3E}">
        <p14:creationId xmlns:p14="http://schemas.microsoft.com/office/powerpoint/2010/main" val="11306092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>
            <a:extLst>
              <a:ext uri="{FF2B5EF4-FFF2-40B4-BE49-F238E27FC236}">
                <a16:creationId xmlns:a16="http://schemas.microsoft.com/office/drawing/2014/main" id="{0B09565A-C2ED-42BA-BD8F-7DDBE7EA423E}"/>
              </a:ext>
            </a:extLst>
          </p:cNvPr>
          <p:cNvSpPr>
            <a:spLocks/>
          </p:cNvSpPr>
          <p:nvPr/>
        </p:nvSpPr>
        <p:spPr bwMode="auto">
          <a:xfrm flipV="1">
            <a:off x="0" y="711200"/>
            <a:ext cx="1358900" cy="508000"/>
          </a:xfrm>
          <a:custGeom>
            <a:avLst/>
            <a:gdLst>
              <a:gd name="T0" fmla="*/ 7908 w 7908"/>
              <a:gd name="T1" fmla="*/ 4694 h 10000"/>
              <a:gd name="T2" fmla="*/ 6575 w 7908"/>
              <a:gd name="T3" fmla="*/ 188 h 10000"/>
              <a:gd name="T4" fmla="*/ 6546 w 7908"/>
              <a:gd name="T5" fmla="*/ 94 h 10000"/>
              <a:gd name="T6" fmla="*/ 6463 w 7908"/>
              <a:gd name="T7" fmla="*/ 0 h 10000"/>
              <a:gd name="T8" fmla="*/ 5935 w 7908"/>
              <a:gd name="T9" fmla="*/ 0 h 10000"/>
              <a:gd name="T10" fmla="*/ 0 w 7908"/>
              <a:gd name="T11" fmla="*/ 62 h 10000"/>
              <a:gd name="T12" fmla="*/ 0 w 7908"/>
              <a:gd name="T13" fmla="*/ 10000 h 10000"/>
              <a:gd name="T14" fmla="*/ 5935 w 7908"/>
              <a:gd name="T15" fmla="*/ 9952 h 10000"/>
              <a:gd name="T16" fmla="*/ 6463 w 7908"/>
              <a:gd name="T17" fmla="*/ 9952 h 10000"/>
              <a:gd name="T18" fmla="*/ 6546 w 7908"/>
              <a:gd name="T19" fmla="*/ 9859 h 10000"/>
              <a:gd name="T20" fmla="*/ 6575 w 7908"/>
              <a:gd name="T21" fmla="*/ 9764 h 10000"/>
              <a:gd name="T22" fmla="*/ 7908 w 7908"/>
              <a:gd name="T23" fmla="*/ 5258 h 10000"/>
              <a:gd name="T24" fmla="*/ 7908 w 7908"/>
              <a:gd name="T25" fmla="*/ 4694 h 10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973521FB-65BB-47B3-96F8-FF8FF91A96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EA39D2E0-D581-4105-8AF5-8F2B2CE944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84CA3DC2-A675-4DBF-B306-777324295F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6D20F4-3D24-4C48-B7C8-5399B6489BE0}" type="slidenum">
              <a:rPr lang="he-IL" altLang="en-IL"/>
              <a:pPr>
                <a:defRPr/>
              </a:pPr>
              <a:t>‹#›</a:t>
            </a:fld>
            <a:endParaRPr lang="en-US" altLang="en-IL"/>
          </a:p>
        </p:txBody>
      </p:sp>
    </p:spTree>
    <p:extLst>
      <p:ext uri="{BB962C8B-B14F-4D97-AF65-F5344CB8AC3E}">
        <p14:creationId xmlns:p14="http://schemas.microsoft.com/office/powerpoint/2010/main" val="21447687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>
            <a:extLst>
              <a:ext uri="{FF2B5EF4-FFF2-40B4-BE49-F238E27FC236}">
                <a16:creationId xmlns:a16="http://schemas.microsoft.com/office/drawing/2014/main" id="{EFCB7F27-3157-4AD4-8EEC-B36220140E99}"/>
              </a:ext>
            </a:extLst>
          </p:cNvPr>
          <p:cNvSpPr>
            <a:spLocks/>
          </p:cNvSpPr>
          <p:nvPr/>
        </p:nvSpPr>
        <p:spPr bwMode="auto">
          <a:xfrm flipV="1">
            <a:off x="0" y="3167063"/>
            <a:ext cx="1358900" cy="508000"/>
          </a:xfrm>
          <a:custGeom>
            <a:avLst/>
            <a:gdLst>
              <a:gd name="T0" fmla="*/ 7908 w 7908"/>
              <a:gd name="T1" fmla="*/ 4694 h 10000"/>
              <a:gd name="T2" fmla="*/ 6575 w 7908"/>
              <a:gd name="T3" fmla="*/ 188 h 10000"/>
              <a:gd name="T4" fmla="*/ 6546 w 7908"/>
              <a:gd name="T5" fmla="*/ 94 h 10000"/>
              <a:gd name="T6" fmla="*/ 6463 w 7908"/>
              <a:gd name="T7" fmla="*/ 0 h 10000"/>
              <a:gd name="T8" fmla="*/ 5935 w 7908"/>
              <a:gd name="T9" fmla="*/ 0 h 10000"/>
              <a:gd name="T10" fmla="*/ 0 w 7908"/>
              <a:gd name="T11" fmla="*/ 62 h 10000"/>
              <a:gd name="T12" fmla="*/ 0 w 7908"/>
              <a:gd name="T13" fmla="*/ 10000 h 10000"/>
              <a:gd name="T14" fmla="*/ 5935 w 7908"/>
              <a:gd name="T15" fmla="*/ 9952 h 10000"/>
              <a:gd name="T16" fmla="*/ 6463 w 7908"/>
              <a:gd name="T17" fmla="*/ 9952 h 10000"/>
              <a:gd name="T18" fmla="*/ 6546 w 7908"/>
              <a:gd name="T19" fmla="*/ 9859 h 10000"/>
              <a:gd name="T20" fmla="*/ 6575 w 7908"/>
              <a:gd name="T21" fmla="*/ 9764 h 10000"/>
              <a:gd name="T22" fmla="*/ 7908 w 7908"/>
              <a:gd name="T23" fmla="*/ 5258 h 10000"/>
              <a:gd name="T24" fmla="*/ 7908 w 7908"/>
              <a:gd name="T25" fmla="*/ 4694 h 10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0A5A2BA5-5056-422F-B058-3FA6727423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6B7A0CCC-4FA2-40FC-901A-53947FA361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5D5E3F32-6501-4941-A5D5-35144A5DE6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11175" y="3244850"/>
            <a:ext cx="58578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6D1E84-B5C9-4A83-9575-90665E69DA2E}" type="slidenum">
              <a:rPr lang="he-IL" altLang="en-IL"/>
              <a:pPr>
                <a:defRPr/>
              </a:pPr>
              <a:t>‹#›</a:t>
            </a:fld>
            <a:endParaRPr lang="en-US" altLang="en-IL"/>
          </a:p>
        </p:txBody>
      </p:sp>
    </p:spTree>
    <p:extLst>
      <p:ext uri="{BB962C8B-B14F-4D97-AF65-F5344CB8AC3E}">
        <p14:creationId xmlns:p14="http://schemas.microsoft.com/office/powerpoint/2010/main" val="26965712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>
            <a:extLst>
              <a:ext uri="{FF2B5EF4-FFF2-40B4-BE49-F238E27FC236}">
                <a16:creationId xmlns:a16="http://schemas.microsoft.com/office/drawing/2014/main" id="{BD24F127-0188-4DDA-9B63-75A70ED7D616}"/>
              </a:ext>
            </a:extLst>
          </p:cNvPr>
          <p:cNvSpPr>
            <a:spLocks/>
          </p:cNvSpPr>
          <p:nvPr/>
        </p:nvSpPr>
        <p:spPr bwMode="auto">
          <a:xfrm flipV="1">
            <a:off x="0" y="711200"/>
            <a:ext cx="1358900" cy="508000"/>
          </a:xfrm>
          <a:custGeom>
            <a:avLst/>
            <a:gdLst>
              <a:gd name="T0" fmla="*/ 7908 w 7908"/>
              <a:gd name="T1" fmla="*/ 4694 h 10000"/>
              <a:gd name="T2" fmla="*/ 6575 w 7908"/>
              <a:gd name="T3" fmla="*/ 188 h 10000"/>
              <a:gd name="T4" fmla="*/ 6546 w 7908"/>
              <a:gd name="T5" fmla="*/ 94 h 10000"/>
              <a:gd name="T6" fmla="*/ 6463 w 7908"/>
              <a:gd name="T7" fmla="*/ 0 h 10000"/>
              <a:gd name="T8" fmla="*/ 5935 w 7908"/>
              <a:gd name="T9" fmla="*/ 0 h 10000"/>
              <a:gd name="T10" fmla="*/ 0 w 7908"/>
              <a:gd name="T11" fmla="*/ 62 h 10000"/>
              <a:gd name="T12" fmla="*/ 0 w 7908"/>
              <a:gd name="T13" fmla="*/ 10000 h 10000"/>
              <a:gd name="T14" fmla="*/ 5935 w 7908"/>
              <a:gd name="T15" fmla="*/ 9952 h 10000"/>
              <a:gd name="T16" fmla="*/ 6463 w 7908"/>
              <a:gd name="T17" fmla="*/ 9952 h 10000"/>
              <a:gd name="T18" fmla="*/ 6546 w 7908"/>
              <a:gd name="T19" fmla="*/ 9859 h 10000"/>
              <a:gd name="T20" fmla="*/ 6575 w 7908"/>
              <a:gd name="T21" fmla="*/ 9764 h 10000"/>
              <a:gd name="T22" fmla="*/ 7908 w 7908"/>
              <a:gd name="T23" fmla="*/ 5258 h 10000"/>
              <a:gd name="T24" fmla="*/ 7908 w 7908"/>
              <a:gd name="T25" fmla="*/ 4694 h 10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6" name="Date Placeholder 4">
            <a:extLst>
              <a:ext uri="{FF2B5EF4-FFF2-40B4-BE49-F238E27FC236}">
                <a16:creationId xmlns:a16="http://schemas.microsoft.com/office/drawing/2014/main" id="{A8106D2D-93EC-489B-9049-400D839582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5">
            <a:extLst>
              <a:ext uri="{FF2B5EF4-FFF2-40B4-BE49-F238E27FC236}">
                <a16:creationId xmlns:a16="http://schemas.microsoft.com/office/drawing/2014/main" id="{D67967D0-8651-493F-8041-DD2EB75FA8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59CC0BF2-BFF4-4167-9E4A-E8D9592743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7D46BF-C644-4BCF-8B8F-443C16F35099}" type="slidenum">
              <a:rPr lang="he-IL" altLang="en-IL"/>
              <a:pPr>
                <a:defRPr/>
              </a:pPr>
              <a:t>‹#›</a:t>
            </a:fld>
            <a:endParaRPr lang="en-US" altLang="en-IL"/>
          </a:p>
        </p:txBody>
      </p:sp>
    </p:spTree>
    <p:extLst>
      <p:ext uri="{BB962C8B-B14F-4D97-AF65-F5344CB8AC3E}">
        <p14:creationId xmlns:p14="http://schemas.microsoft.com/office/powerpoint/2010/main" val="15688584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11">
            <a:extLst>
              <a:ext uri="{FF2B5EF4-FFF2-40B4-BE49-F238E27FC236}">
                <a16:creationId xmlns:a16="http://schemas.microsoft.com/office/drawing/2014/main" id="{EA10342D-B903-45C7-AC95-21AD4ED52335}"/>
              </a:ext>
            </a:extLst>
          </p:cNvPr>
          <p:cNvSpPr>
            <a:spLocks/>
          </p:cNvSpPr>
          <p:nvPr/>
        </p:nvSpPr>
        <p:spPr bwMode="auto">
          <a:xfrm flipV="1">
            <a:off x="0" y="711200"/>
            <a:ext cx="1358900" cy="508000"/>
          </a:xfrm>
          <a:custGeom>
            <a:avLst/>
            <a:gdLst>
              <a:gd name="T0" fmla="*/ 7908 w 7908"/>
              <a:gd name="T1" fmla="*/ 4694 h 10000"/>
              <a:gd name="T2" fmla="*/ 6575 w 7908"/>
              <a:gd name="T3" fmla="*/ 188 h 10000"/>
              <a:gd name="T4" fmla="*/ 6546 w 7908"/>
              <a:gd name="T5" fmla="*/ 94 h 10000"/>
              <a:gd name="T6" fmla="*/ 6463 w 7908"/>
              <a:gd name="T7" fmla="*/ 0 h 10000"/>
              <a:gd name="T8" fmla="*/ 5935 w 7908"/>
              <a:gd name="T9" fmla="*/ 0 h 10000"/>
              <a:gd name="T10" fmla="*/ 0 w 7908"/>
              <a:gd name="T11" fmla="*/ 62 h 10000"/>
              <a:gd name="T12" fmla="*/ 0 w 7908"/>
              <a:gd name="T13" fmla="*/ 10000 h 10000"/>
              <a:gd name="T14" fmla="*/ 5935 w 7908"/>
              <a:gd name="T15" fmla="*/ 9952 h 10000"/>
              <a:gd name="T16" fmla="*/ 6463 w 7908"/>
              <a:gd name="T17" fmla="*/ 9952 h 10000"/>
              <a:gd name="T18" fmla="*/ 6546 w 7908"/>
              <a:gd name="T19" fmla="*/ 9859 h 10000"/>
              <a:gd name="T20" fmla="*/ 6575 w 7908"/>
              <a:gd name="T21" fmla="*/ 9764 h 10000"/>
              <a:gd name="T22" fmla="*/ 7908 w 7908"/>
              <a:gd name="T23" fmla="*/ 5258 h 10000"/>
              <a:gd name="T24" fmla="*/ 7908 w 7908"/>
              <a:gd name="T25" fmla="*/ 4694 h 10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8" name="Date Placeholder 6">
            <a:extLst>
              <a:ext uri="{FF2B5EF4-FFF2-40B4-BE49-F238E27FC236}">
                <a16:creationId xmlns:a16="http://schemas.microsoft.com/office/drawing/2014/main" id="{79E4FFA2-0627-46CD-94D4-60A4B0E524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Footer Placeholder 7">
            <a:extLst>
              <a:ext uri="{FF2B5EF4-FFF2-40B4-BE49-F238E27FC236}">
                <a16:creationId xmlns:a16="http://schemas.microsoft.com/office/drawing/2014/main" id="{175DF613-B28A-480B-A3EB-3A2F043069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F69ED3D4-A764-4D7E-B8F2-090F7A652D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190A60-E9E5-4206-8B0C-62ADB2ADCEFB}" type="slidenum">
              <a:rPr lang="he-IL" altLang="en-IL"/>
              <a:pPr>
                <a:defRPr/>
              </a:pPr>
              <a:t>‹#›</a:t>
            </a:fld>
            <a:endParaRPr lang="en-US" altLang="en-IL"/>
          </a:p>
        </p:txBody>
      </p:sp>
    </p:spTree>
    <p:extLst>
      <p:ext uri="{BB962C8B-B14F-4D97-AF65-F5344CB8AC3E}">
        <p14:creationId xmlns:p14="http://schemas.microsoft.com/office/powerpoint/2010/main" val="23987558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11">
            <a:extLst>
              <a:ext uri="{FF2B5EF4-FFF2-40B4-BE49-F238E27FC236}">
                <a16:creationId xmlns:a16="http://schemas.microsoft.com/office/drawing/2014/main" id="{283EA269-4328-4BFB-BC80-53C34478B22B}"/>
              </a:ext>
            </a:extLst>
          </p:cNvPr>
          <p:cNvSpPr>
            <a:spLocks/>
          </p:cNvSpPr>
          <p:nvPr/>
        </p:nvSpPr>
        <p:spPr bwMode="auto">
          <a:xfrm flipV="1">
            <a:off x="0" y="711200"/>
            <a:ext cx="1358900" cy="508000"/>
          </a:xfrm>
          <a:custGeom>
            <a:avLst/>
            <a:gdLst>
              <a:gd name="T0" fmla="*/ 7908 w 7908"/>
              <a:gd name="T1" fmla="*/ 4694 h 10000"/>
              <a:gd name="T2" fmla="*/ 6575 w 7908"/>
              <a:gd name="T3" fmla="*/ 188 h 10000"/>
              <a:gd name="T4" fmla="*/ 6546 w 7908"/>
              <a:gd name="T5" fmla="*/ 94 h 10000"/>
              <a:gd name="T6" fmla="*/ 6463 w 7908"/>
              <a:gd name="T7" fmla="*/ 0 h 10000"/>
              <a:gd name="T8" fmla="*/ 5935 w 7908"/>
              <a:gd name="T9" fmla="*/ 0 h 10000"/>
              <a:gd name="T10" fmla="*/ 0 w 7908"/>
              <a:gd name="T11" fmla="*/ 62 h 10000"/>
              <a:gd name="T12" fmla="*/ 0 w 7908"/>
              <a:gd name="T13" fmla="*/ 10000 h 10000"/>
              <a:gd name="T14" fmla="*/ 5935 w 7908"/>
              <a:gd name="T15" fmla="*/ 9952 h 10000"/>
              <a:gd name="T16" fmla="*/ 6463 w 7908"/>
              <a:gd name="T17" fmla="*/ 9952 h 10000"/>
              <a:gd name="T18" fmla="*/ 6546 w 7908"/>
              <a:gd name="T19" fmla="*/ 9859 h 10000"/>
              <a:gd name="T20" fmla="*/ 6575 w 7908"/>
              <a:gd name="T21" fmla="*/ 9764 h 10000"/>
              <a:gd name="T22" fmla="*/ 7908 w 7908"/>
              <a:gd name="T23" fmla="*/ 5258 h 10000"/>
              <a:gd name="T24" fmla="*/ 7908 w 7908"/>
              <a:gd name="T25" fmla="*/ 4694 h 10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4" name="Date Placeholder 2">
            <a:extLst>
              <a:ext uri="{FF2B5EF4-FFF2-40B4-BE49-F238E27FC236}">
                <a16:creationId xmlns:a16="http://schemas.microsoft.com/office/drawing/2014/main" id="{A35B8725-A719-4494-8895-8818A18310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3">
            <a:extLst>
              <a:ext uri="{FF2B5EF4-FFF2-40B4-BE49-F238E27FC236}">
                <a16:creationId xmlns:a16="http://schemas.microsoft.com/office/drawing/2014/main" id="{B3BD82BE-FDAA-499A-AB5D-C377D394C1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4">
            <a:extLst>
              <a:ext uri="{FF2B5EF4-FFF2-40B4-BE49-F238E27FC236}">
                <a16:creationId xmlns:a16="http://schemas.microsoft.com/office/drawing/2014/main" id="{3CA9B542-59D1-4B84-A8F3-9749515947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3B83EA-1B8F-4943-825D-130F72016F12}" type="slidenum">
              <a:rPr lang="he-IL" altLang="en-IL"/>
              <a:pPr>
                <a:defRPr/>
              </a:pPr>
              <a:t>‹#›</a:t>
            </a:fld>
            <a:endParaRPr lang="en-US" altLang="en-IL"/>
          </a:p>
        </p:txBody>
      </p:sp>
    </p:spTree>
    <p:extLst>
      <p:ext uri="{BB962C8B-B14F-4D97-AF65-F5344CB8AC3E}">
        <p14:creationId xmlns:p14="http://schemas.microsoft.com/office/powerpoint/2010/main" val="1599026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11">
            <a:extLst>
              <a:ext uri="{FF2B5EF4-FFF2-40B4-BE49-F238E27FC236}">
                <a16:creationId xmlns:a16="http://schemas.microsoft.com/office/drawing/2014/main" id="{1CEA34FE-6218-4311-B66E-910CFBAFAB1E}"/>
              </a:ext>
            </a:extLst>
          </p:cNvPr>
          <p:cNvSpPr>
            <a:spLocks/>
          </p:cNvSpPr>
          <p:nvPr/>
        </p:nvSpPr>
        <p:spPr bwMode="auto">
          <a:xfrm flipV="1">
            <a:off x="0" y="711200"/>
            <a:ext cx="1358900" cy="508000"/>
          </a:xfrm>
          <a:custGeom>
            <a:avLst/>
            <a:gdLst>
              <a:gd name="T0" fmla="*/ 7908 w 7908"/>
              <a:gd name="T1" fmla="*/ 4694 h 10000"/>
              <a:gd name="T2" fmla="*/ 6575 w 7908"/>
              <a:gd name="T3" fmla="*/ 188 h 10000"/>
              <a:gd name="T4" fmla="*/ 6546 w 7908"/>
              <a:gd name="T5" fmla="*/ 94 h 10000"/>
              <a:gd name="T6" fmla="*/ 6463 w 7908"/>
              <a:gd name="T7" fmla="*/ 0 h 10000"/>
              <a:gd name="T8" fmla="*/ 5935 w 7908"/>
              <a:gd name="T9" fmla="*/ 0 h 10000"/>
              <a:gd name="T10" fmla="*/ 0 w 7908"/>
              <a:gd name="T11" fmla="*/ 62 h 10000"/>
              <a:gd name="T12" fmla="*/ 0 w 7908"/>
              <a:gd name="T13" fmla="*/ 10000 h 10000"/>
              <a:gd name="T14" fmla="*/ 5935 w 7908"/>
              <a:gd name="T15" fmla="*/ 9952 h 10000"/>
              <a:gd name="T16" fmla="*/ 6463 w 7908"/>
              <a:gd name="T17" fmla="*/ 9952 h 10000"/>
              <a:gd name="T18" fmla="*/ 6546 w 7908"/>
              <a:gd name="T19" fmla="*/ 9859 h 10000"/>
              <a:gd name="T20" fmla="*/ 6575 w 7908"/>
              <a:gd name="T21" fmla="*/ 9764 h 10000"/>
              <a:gd name="T22" fmla="*/ 7908 w 7908"/>
              <a:gd name="T23" fmla="*/ 5258 h 10000"/>
              <a:gd name="T24" fmla="*/ 7908 w 7908"/>
              <a:gd name="T25" fmla="*/ 4694 h 10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" name="Date Placeholder 1">
            <a:extLst>
              <a:ext uri="{FF2B5EF4-FFF2-40B4-BE49-F238E27FC236}">
                <a16:creationId xmlns:a16="http://schemas.microsoft.com/office/drawing/2014/main" id="{EC3C44E1-2F45-4FE2-95C9-54359A3398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2">
            <a:extLst>
              <a:ext uri="{FF2B5EF4-FFF2-40B4-BE49-F238E27FC236}">
                <a16:creationId xmlns:a16="http://schemas.microsoft.com/office/drawing/2014/main" id="{6743D788-1FA8-44E1-A282-39FA52679F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0A392383-D747-4F15-9D03-9A0614D736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9933B6-6C59-44B2-8D99-016B61893FF5}" type="slidenum">
              <a:rPr lang="he-IL" altLang="en-IL"/>
              <a:pPr>
                <a:defRPr/>
              </a:pPr>
              <a:t>‹#›</a:t>
            </a:fld>
            <a:endParaRPr lang="en-US" altLang="en-IL"/>
          </a:p>
        </p:txBody>
      </p:sp>
    </p:spTree>
    <p:extLst>
      <p:ext uri="{BB962C8B-B14F-4D97-AF65-F5344CB8AC3E}">
        <p14:creationId xmlns:p14="http://schemas.microsoft.com/office/powerpoint/2010/main" val="15880039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>
            <a:extLst>
              <a:ext uri="{FF2B5EF4-FFF2-40B4-BE49-F238E27FC236}">
                <a16:creationId xmlns:a16="http://schemas.microsoft.com/office/drawing/2014/main" id="{A6488220-044A-4946-819F-147960E6E111}"/>
              </a:ext>
            </a:extLst>
          </p:cNvPr>
          <p:cNvSpPr>
            <a:spLocks/>
          </p:cNvSpPr>
          <p:nvPr/>
        </p:nvSpPr>
        <p:spPr bwMode="auto">
          <a:xfrm flipV="1">
            <a:off x="0" y="711200"/>
            <a:ext cx="1358900" cy="508000"/>
          </a:xfrm>
          <a:custGeom>
            <a:avLst/>
            <a:gdLst>
              <a:gd name="T0" fmla="*/ 7908 w 7908"/>
              <a:gd name="T1" fmla="*/ 4694 h 10000"/>
              <a:gd name="T2" fmla="*/ 6575 w 7908"/>
              <a:gd name="T3" fmla="*/ 188 h 10000"/>
              <a:gd name="T4" fmla="*/ 6546 w 7908"/>
              <a:gd name="T5" fmla="*/ 94 h 10000"/>
              <a:gd name="T6" fmla="*/ 6463 w 7908"/>
              <a:gd name="T7" fmla="*/ 0 h 10000"/>
              <a:gd name="T8" fmla="*/ 5935 w 7908"/>
              <a:gd name="T9" fmla="*/ 0 h 10000"/>
              <a:gd name="T10" fmla="*/ 0 w 7908"/>
              <a:gd name="T11" fmla="*/ 62 h 10000"/>
              <a:gd name="T12" fmla="*/ 0 w 7908"/>
              <a:gd name="T13" fmla="*/ 10000 h 10000"/>
              <a:gd name="T14" fmla="*/ 5935 w 7908"/>
              <a:gd name="T15" fmla="*/ 9952 h 10000"/>
              <a:gd name="T16" fmla="*/ 6463 w 7908"/>
              <a:gd name="T17" fmla="*/ 9952 h 10000"/>
              <a:gd name="T18" fmla="*/ 6546 w 7908"/>
              <a:gd name="T19" fmla="*/ 9859 h 10000"/>
              <a:gd name="T20" fmla="*/ 6575 w 7908"/>
              <a:gd name="T21" fmla="*/ 9764 h 10000"/>
              <a:gd name="T22" fmla="*/ 7908 w 7908"/>
              <a:gd name="T23" fmla="*/ 5258 h 10000"/>
              <a:gd name="T24" fmla="*/ 7908 w 7908"/>
              <a:gd name="T25" fmla="*/ 4694 h 10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Date Placeholder 4">
            <a:extLst>
              <a:ext uri="{FF2B5EF4-FFF2-40B4-BE49-F238E27FC236}">
                <a16:creationId xmlns:a16="http://schemas.microsoft.com/office/drawing/2014/main" id="{D3B946C9-9CEB-43FF-B8F1-D6293AD9E9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5">
            <a:extLst>
              <a:ext uri="{FF2B5EF4-FFF2-40B4-BE49-F238E27FC236}">
                <a16:creationId xmlns:a16="http://schemas.microsoft.com/office/drawing/2014/main" id="{859D9CB5-9315-420E-B312-66F90FE968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>
            <a:extLst>
              <a:ext uri="{FF2B5EF4-FFF2-40B4-BE49-F238E27FC236}">
                <a16:creationId xmlns:a16="http://schemas.microsoft.com/office/drawing/2014/main" id="{7E315859-AF06-4E8B-8C14-A839B4D700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D32303-F3F2-4051-B7E5-18980704D40C}" type="slidenum">
              <a:rPr lang="he-IL" altLang="en-IL"/>
              <a:pPr>
                <a:defRPr/>
              </a:pPr>
              <a:t>‹#›</a:t>
            </a:fld>
            <a:endParaRPr lang="en-US" altLang="en-IL"/>
          </a:p>
        </p:txBody>
      </p:sp>
    </p:spTree>
    <p:extLst>
      <p:ext uri="{BB962C8B-B14F-4D97-AF65-F5344CB8AC3E}">
        <p14:creationId xmlns:p14="http://schemas.microsoft.com/office/powerpoint/2010/main" val="31713473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>
            <a:extLst>
              <a:ext uri="{FF2B5EF4-FFF2-40B4-BE49-F238E27FC236}">
                <a16:creationId xmlns:a16="http://schemas.microsoft.com/office/drawing/2014/main" id="{34BA9DF9-BF11-4782-8273-A85BB82FBD58}"/>
              </a:ext>
            </a:extLst>
          </p:cNvPr>
          <p:cNvSpPr>
            <a:spLocks/>
          </p:cNvSpPr>
          <p:nvPr/>
        </p:nvSpPr>
        <p:spPr bwMode="auto">
          <a:xfrm flipV="1">
            <a:off x="0" y="4910138"/>
            <a:ext cx="1358900" cy="508000"/>
          </a:xfrm>
          <a:custGeom>
            <a:avLst/>
            <a:gdLst>
              <a:gd name="T0" fmla="*/ 7908 w 7908"/>
              <a:gd name="T1" fmla="*/ 4694 h 10000"/>
              <a:gd name="T2" fmla="*/ 6575 w 7908"/>
              <a:gd name="T3" fmla="*/ 188 h 10000"/>
              <a:gd name="T4" fmla="*/ 6546 w 7908"/>
              <a:gd name="T5" fmla="*/ 94 h 10000"/>
              <a:gd name="T6" fmla="*/ 6463 w 7908"/>
              <a:gd name="T7" fmla="*/ 0 h 10000"/>
              <a:gd name="T8" fmla="*/ 5935 w 7908"/>
              <a:gd name="T9" fmla="*/ 0 h 10000"/>
              <a:gd name="T10" fmla="*/ 0 w 7908"/>
              <a:gd name="T11" fmla="*/ 62 h 10000"/>
              <a:gd name="T12" fmla="*/ 0 w 7908"/>
              <a:gd name="T13" fmla="*/ 10000 h 10000"/>
              <a:gd name="T14" fmla="*/ 5935 w 7908"/>
              <a:gd name="T15" fmla="*/ 9952 h 10000"/>
              <a:gd name="T16" fmla="*/ 6463 w 7908"/>
              <a:gd name="T17" fmla="*/ 9952 h 10000"/>
              <a:gd name="T18" fmla="*/ 6546 w 7908"/>
              <a:gd name="T19" fmla="*/ 9859 h 10000"/>
              <a:gd name="T20" fmla="*/ 6575 w 7908"/>
              <a:gd name="T21" fmla="*/ 9764 h 10000"/>
              <a:gd name="T22" fmla="*/ 7908 w 7908"/>
              <a:gd name="T23" fmla="*/ 5258 h 10000"/>
              <a:gd name="T24" fmla="*/ 7908 w 7908"/>
              <a:gd name="T25" fmla="*/ 4694 h 10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he-IL" noProof="0"/>
              <a:t>לחץ על הסמל כדי להוסיף תמונה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Date Placeholder 4">
            <a:extLst>
              <a:ext uri="{FF2B5EF4-FFF2-40B4-BE49-F238E27FC236}">
                <a16:creationId xmlns:a16="http://schemas.microsoft.com/office/drawing/2014/main" id="{59832FED-C33E-4FF6-8665-5E4E981703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5">
            <a:extLst>
              <a:ext uri="{FF2B5EF4-FFF2-40B4-BE49-F238E27FC236}">
                <a16:creationId xmlns:a16="http://schemas.microsoft.com/office/drawing/2014/main" id="{259881D2-ED62-425B-B708-EC275A7255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>
            <a:extLst>
              <a:ext uri="{FF2B5EF4-FFF2-40B4-BE49-F238E27FC236}">
                <a16:creationId xmlns:a16="http://schemas.microsoft.com/office/drawing/2014/main" id="{0E61ABE6-DFFA-4A40-8FBD-0944389FE1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11175" y="4983163"/>
            <a:ext cx="58578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FAB362-C39B-4D2A-8D28-2B69D38DFFAA}" type="slidenum">
              <a:rPr lang="he-IL" altLang="en-IL"/>
              <a:pPr>
                <a:defRPr/>
              </a:pPr>
              <a:t>‹#›</a:t>
            </a:fld>
            <a:endParaRPr lang="en-US" altLang="en-IL"/>
          </a:p>
        </p:txBody>
      </p:sp>
    </p:spTree>
    <p:extLst>
      <p:ext uri="{BB962C8B-B14F-4D97-AF65-F5344CB8AC3E}">
        <p14:creationId xmlns:p14="http://schemas.microsoft.com/office/powerpoint/2010/main" val="18395470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13" Type="http://schemas.openxmlformats.org/officeDocument/2006/relationships/slideLayout" Target="../slideLayouts/slideLayout13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slideLayout" Target="../slideLayouts/slideLayout12.xml" /><Relationship Id="rId17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6" Type="http://schemas.openxmlformats.org/officeDocument/2006/relationships/slideLayout" Target="../slideLayouts/slideLayout16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5" Type="http://schemas.openxmlformats.org/officeDocument/2006/relationships/slideLayout" Target="../slideLayouts/slideLayout1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Relationship Id="rId14" Type="http://schemas.openxmlformats.org/officeDocument/2006/relationships/slideLayout" Target="../slideLayouts/slideLayout14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35">
            <a:extLst>
              <a:ext uri="{FF2B5EF4-FFF2-40B4-BE49-F238E27FC236}">
                <a16:creationId xmlns:a16="http://schemas.microsoft.com/office/drawing/2014/main" id="{03830099-FBFF-4D21-A1D0-351CB0AA8D10}"/>
              </a:ext>
            </a:extLst>
          </p:cNvPr>
          <p:cNvGrpSpPr>
            <a:grpSpLocks/>
          </p:cNvGrpSpPr>
          <p:nvPr/>
        </p:nvGrpSpPr>
        <p:grpSpPr bwMode="auto">
          <a:xfrm>
            <a:off x="0" y="228600"/>
            <a:ext cx="1981200" cy="6638925"/>
            <a:chOff x="2487613" y="285750"/>
            <a:chExt cx="2428875" cy="5654676"/>
          </a:xfrm>
        </p:grpSpPr>
        <p:sp>
          <p:nvSpPr>
            <p:cNvPr id="1046" name="Freeform 11">
              <a:extLst>
                <a:ext uri="{FF2B5EF4-FFF2-40B4-BE49-F238E27FC236}">
                  <a16:creationId xmlns:a16="http://schemas.microsoft.com/office/drawing/2014/main" id="{C26FD992-1D75-460E-8839-B4CF1025C336}"/>
                </a:ext>
              </a:extLst>
            </p:cNvPr>
            <p:cNvSpPr>
              <a:spLocks/>
            </p:cNvSpPr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>
                <a:gd name="T0" fmla="*/ 22 w 22"/>
                <a:gd name="T1" fmla="*/ 136 h 136"/>
                <a:gd name="T2" fmla="*/ 17 w 22"/>
                <a:gd name="T3" fmla="*/ 80 h 136"/>
                <a:gd name="T4" fmla="*/ 0 w 22"/>
                <a:gd name="T5" fmla="*/ 0 h 136"/>
                <a:gd name="T6" fmla="*/ 0 w 22"/>
                <a:gd name="T7" fmla="*/ 35 h 136"/>
                <a:gd name="T8" fmla="*/ 20 w 22"/>
                <a:gd name="T9" fmla="*/ 124 h 136"/>
                <a:gd name="T10" fmla="*/ 22 w 22"/>
                <a:gd name="T11" fmla="*/ 136 h 1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7" name="Freeform 12">
              <a:extLst>
                <a:ext uri="{FF2B5EF4-FFF2-40B4-BE49-F238E27FC236}">
                  <a16:creationId xmlns:a16="http://schemas.microsoft.com/office/drawing/2014/main" id="{61ACC33A-FB75-46C5-A544-B3F5B3BEC9CD}"/>
                </a:ext>
              </a:extLst>
            </p:cNvPr>
            <p:cNvSpPr>
              <a:spLocks/>
            </p:cNvSpPr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>
                <a:gd name="T0" fmla="*/ 86 w 140"/>
                <a:gd name="T1" fmla="*/ 350 h 504"/>
                <a:gd name="T2" fmla="*/ 139 w 140"/>
                <a:gd name="T3" fmla="*/ 504 h 504"/>
                <a:gd name="T4" fmla="*/ 140 w 140"/>
                <a:gd name="T5" fmla="*/ 478 h 504"/>
                <a:gd name="T6" fmla="*/ 95 w 140"/>
                <a:gd name="T7" fmla="*/ 347 h 504"/>
                <a:gd name="T8" fmla="*/ 0 w 140"/>
                <a:gd name="T9" fmla="*/ 0 h 504"/>
                <a:gd name="T10" fmla="*/ 6 w 140"/>
                <a:gd name="T11" fmla="*/ 61 h 504"/>
                <a:gd name="T12" fmla="*/ 86 w 140"/>
                <a:gd name="T13" fmla="*/ 350 h 5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8" name="Freeform 13">
              <a:extLst>
                <a:ext uri="{FF2B5EF4-FFF2-40B4-BE49-F238E27FC236}">
                  <a16:creationId xmlns:a16="http://schemas.microsoft.com/office/drawing/2014/main" id="{118E89B3-FD72-49B4-90E1-1F66970947E1}"/>
                </a:ext>
              </a:extLst>
            </p:cNvPr>
            <p:cNvSpPr>
              <a:spLocks/>
            </p:cNvSpPr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>
                <a:gd name="T0" fmla="*/ 8 w 132"/>
                <a:gd name="T1" fmla="*/ 22 h 308"/>
                <a:gd name="T2" fmla="*/ 0 w 132"/>
                <a:gd name="T3" fmla="*/ 0 h 308"/>
                <a:gd name="T4" fmla="*/ 0 w 132"/>
                <a:gd name="T5" fmla="*/ 29 h 308"/>
                <a:gd name="T6" fmla="*/ 68 w 132"/>
                <a:gd name="T7" fmla="*/ 194 h 308"/>
                <a:gd name="T8" fmla="*/ 123 w 132"/>
                <a:gd name="T9" fmla="*/ 308 h 308"/>
                <a:gd name="T10" fmla="*/ 132 w 132"/>
                <a:gd name="T11" fmla="*/ 308 h 308"/>
                <a:gd name="T12" fmla="*/ 77 w 132"/>
                <a:gd name="T13" fmla="*/ 190 h 308"/>
                <a:gd name="T14" fmla="*/ 8 w 132"/>
                <a:gd name="T15" fmla="*/ 22 h 3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9" name="Freeform 14">
              <a:extLst>
                <a:ext uri="{FF2B5EF4-FFF2-40B4-BE49-F238E27FC236}">
                  <a16:creationId xmlns:a16="http://schemas.microsoft.com/office/drawing/2014/main" id="{16AE5379-D899-4691-93BA-C1927DC0F40D}"/>
                </a:ext>
              </a:extLst>
            </p:cNvPr>
            <p:cNvSpPr>
              <a:spLocks/>
            </p:cNvSpPr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>
                <a:gd name="T0" fmla="*/ 28 w 37"/>
                <a:gd name="T1" fmla="*/ 79 h 79"/>
                <a:gd name="T2" fmla="*/ 37 w 37"/>
                <a:gd name="T3" fmla="*/ 79 h 79"/>
                <a:gd name="T4" fmla="*/ 0 w 37"/>
                <a:gd name="T5" fmla="*/ 0 h 79"/>
                <a:gd name="T6" fmla="*/ 28 w 37"/>
                <a:gd name="T7" fmla="*/ 79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0" name="Freeform 15">
              <a:extLst>
                <a:ext uri="{FF2B5EF4-FFF2-40B4-BE49-F238E27FC236}">
                  <a16:creationId xmlns:a16="http://schemas.microsoft.com/office/drawing/2014/main" id="{C29DA03E-6E43-47B4-A41C-36596BABC351}"/>
                </a:ext>
              </a:extLst>
            </p:cNvPr>
            <p:cNvSpPr>
              <a:spLocks/>
            </p:cNvSpPr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>
                <a:gd name="T0" fmla="*/ 162 w 178"/>
                <a:gd name="T1" fmla="*/ 660 h 722"/>
                <a:gd name="T2" fmla="*/ 116 w 178"/>
                <a:gd name="T3" fmla="*/ 534 h 722"/>
                <a:gd name="T4" fmla="*/ 40 w 178"/>
                <a:gd name="T5" fmla="*/ 236 h 722"/>
                <a:gd name="T6" fmla="*/ 12 w 178"/>
                <a:gd name="T7" fmla="*/ 51 h 722"/>
                <a:gd name="T8" fmla="*/ 0 w 178"/>
                <a:gd name="T9" fmla="*/ 0 h 722"/>
                <a:gd name="T10" fmla="*/ 33 w 178"/>
                <a:gd name="T11" fmla="*/ 237 h 722"/>
                <a:gd name="T12" fmla="*/ 107 w 178"/>
                <a:gd name="T13" fmla="*/ 537 h 722"/>
                <a:gd name="T14" fmla="*/ 160 w 178"/>
                <a:gd name="T15" fmla="*/ 681 h 722"/>
                <a:gd name="T16" fmla="*/ 178 w 178"/>
                <a:gd name="T17" fmla="*/ 722 h 722"/>
                <a:gd name="T18" fmla="*/ 174 w 178"/>
                <a:gd name="T19" fmla="*/ 708 h 722"/>
                <a:gd name="T20" fmla="*/ 162 w 178"/>
                <a:gd name="T21" fmla="*/ 660 h 7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1" name="Freeform 16">
              <a:extLst>
                <a:ext uri="{FF2B5EF4-FFF2-40B4-BE49-F238E27FC236}">
                  <a16:creationId xmlns:a16="http://schemas.microsoft.com/office/drawing/2014/main" id="{EF56C7E0-82C6-457A-BD8F-5C5A14BF407A}"/>
                </a:ext>
              </a:extLst>
            </p:cNvPr>
            <p:cNvSpPr>
              <a:spLocks/>
            </p:cNvSpPr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>
                <a:gd name="T0" fmla="*/ 11 w 23"/>
                <a:gd name="T1" fmla="*/ 577 h 635"/>
                <a:gd name="T2" fmla="*/ 12 w 23"/>
                <a:gd name="T3" fmla="*/ 589 h 635"/>
                <a:gd name="T4" fmla="*/ 22 w 23"/>
                <a:gd name="T5" fmla="*/ 632 h 635"/>
                <a:gd name="T6" fmla="*/ 23 w 23"/>
                <a:gd name="T7" fmla="*/ 635 h 635"/>
                <a:gd name="T8" fmla="*/ 17 w 23"/>
                <a:gd name="T9" fmla="*/ 576 h 635"/>
                <a:gd name="T10" fmla="*/ 5 w 23"/>
                <a:gd name="T11" fmla="*/ 269 h 635"/>
                <a:gd name="T12" fmla="*/ 15 w 23"/>
                <a:gd name="T13" fmla="*/ 0 h 635"/>
                <a:gd name="T14" fmla="*/ 12 w 23"/>
                <a:gd name="T15" fmla="*/ 0 h 635"/>
                <a:gd name="T16" fmla="*/ 1 w 23"/>
                <a:gd name="T17" fmla="*/ 269 h 635"/>
                <a:gd name="T18" fmla="*/ 11 w 23"/>
                <a:gd name="T19" fmla="*/ 577 h 6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2" name="Freeform 17">
              <a:extLst>
                <a:ext uri="{FF2B5EF4-FFF2-40B4-BE49-F238E27FC236}">
                  <a16:creationId xmlns:a16="http://schemas.microsoft.com/office/drawing/2014/main" id="{93537692-38CF-4FFC-AE3B-2A780795FC9E}"/>
                </a:ext>
              </a:extLst>
            </p:cNvPr>
            <p:cNvSpPr>
              <a:spLocks/>
            </p:cNvSpPr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>
                <a:gd name="T0" fmla="*/ 0 w 17"/>
                <a:gd name="T1" fmla="*/ 0 h 107"/>
                <a:gd name="T2" fmla="*/ 5 w 17"/>
                <a:gd name="T3" fmla="*/ 56 h 107"/>
                <a:gd name="T4" fmla="*/ 17 w 17"/>
                <a:gd name="T5" fmla="*/ 107 h 107"/>
                <a:gd name="T6" fmla="*/ 11 w 17"/>
                <a:gd name="T7" fmla="*/ 46 h 107"/>
                <a:gd name="T8" fmla="*/ 10 w 17"/>
                <a:gd name="T9" fmla="*/ 43 h 107"/>
                <a:gd name="T10" fmla="*/ 0 w 17"/>
                <a:gd name="T11" fmla="*/ 0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3" name="Freeform 18">
              <a:extLst>
                <a:ext uri="{FF2B5EF4-FFF2-40B4-BE49-F238E27FC236}">
                  <a16:creationId xmlns:a16="http://schemas.microsoft.com/office/drawing/2014/main" id="{06753CAC-1D20-4586-828A-B43C3CB0B9A7}"/>
                </a:ext>
              </a:extLst>
            </p:cNvPr>
            <p:cNvSpPr>
              <a:spLocks/>
            </p:cNvSpPr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>
                <a:gd name="T0" fmla="*/ 0 w 41"/>
                <a:gd name="T1" fmla="*/ 0 h 222"/>
                <a:gd name="T2" fmla="*/ 5 w 41"/>
                <a:gd name="T3" fmla="*/ 93 h 222"/>
                <a:gd name="T4" fmla="*/ 17 w 41"/>
                <a:gd name="T5" fmla="*/ 166 h 222"/>
                <a:gd name="T6" fmla="*/ 24 w 41"/>
                <a:gd name="T7" fmla="*/ 184 h 222"/>
                <a:gd name="T8" fmla="*/ 41 w 41"/>
                <a:gd name="T9" fmla="*/ 222 h 222"/>
                <a:gd name="T10" fmla="*/ 38 w 41"/>
                <a:gd name="T11" fmla="*/ 212 h 222"/>
                <a:gd name="T12" fmla="*/ 13 w 41"/>
                <a:gd name="T13" fmla="*/ 92 h 222"/>
                <a:gd name="T14" fmla="*/ 8 w 41"/>
                <a:gd name="T15" fmla="*/ 22 h 222"/>
                <a:gd name="T16" fmla="*/ 7 w 41"/>
                <a:gd name="T17" fmla="*/ 18 h 222"/>
                <a:gd name="T18" fmla="*/ 0 w 41"/>
                <a:gd name="T19" fmla="*/ 0 h 2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4" name="Freeform 19">
              <a:extLst>
                <a:ext uri="{FF2B5EF4-FFF2-40B4-BE49-F238E27FC236}">
                  <a16:creationId xmlns:a16="http://schemas.microsoft.com/office/drawing/2014/main" id="{0859E788-9A9E-446A-A44D-D9807996CFFB}"/>
                </a:ext>
              </a:extLst>
            </p:cNvPr>
            <p:cNvSpPr>
              <a:spLocks/>
            </p:cNvSpPr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>
                <a:gd name="T0" fmla="*/ 7 w 450"/>
                <a:gd name="T1" fmla="*/ 854 h 878"/>
                <a:gd name="T2" fmla="*/ 50 w 450"/>
                <a:gd name="T3" fmla="*/ 613 h 878"/>
                <a:gd name="T4" fmla="*/ 149 w 450"/>
                <a:gd name="T5" fmla="*/ 388 h 878"/>
                <a:gd name="T6" fmla="*/ 285 w 450"/>
                <a:gd name="T7" fmla="*/ 183 h 878"/>
                <a:gd name="T8" fmla="*/ 364 w 450"/>
                <a:gd name="T9" fmla="*/ 89 h 878"/>
                <a:gd name="T10" fmla="*/ 406 w 450"/>
                <a:gd name="T11" fmla="*/ 44 h 878"/>
                <a:gd name="T12" fmla="*/ 450 w 450"/>
                <a:gd name="T13" fmla="*/ 1 h 878"/>
                <a:gd name="T14" fmla="*/ 450 w 450"/>
                <a:gd name="T15" fmla="*/ 0 h 878"/>
                <a:gd name="T16" fmla="*/ 405 w 450"/>
                <a:gd name="T17" fmla="*/ 43 h 878"/>
                <a:gd name="T18" fmla="*/ 363 w 450"/>
                <a:gd name="T19" fmla="*/ 88 h 878"/>
                <a:gd name="T20" fmla="*/ 283 w 450"/>
                <a:gd name="T21" fmla="*/ 181 h 878"/>
                <a:gd name="T22" fmla="*/ 145 w 450"/>
                <a:gd name="T23" fmla="*/ 386 h 878"/>
                <a:gd name="T24" fmla="*/ 45 w 450"/>
                <a:gd name="T25" fmla="*/ 611 h 878"/>
                <a:gd name="T26" fmla="*/ 0 w 450"/>
                <a:gd name="T27" fmla="*/ 854 h 878"/>
                <a:gd name="T28" fmla="*/ 0 w 450"/>
                <a:gd name="T29" fmla="*/ 859 h 878"/>
                <a:gd name="T30" fmla="*/ 7 w 450"/>
                <a:gd name="T31" fmla="*/ 878 h 878"/>
                <a:gd name="T32" fmla="*/ 7 w 450"/>
                <a:gd name="T33" fmla="*/ 854 h 8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5" name="Freeform 20">
              <a:extLst>
                <a:ext uri="{FF2B5EF4-FFF2-40B4-BE49-F238E27FC236}">
                  <a16:creationId xmlns:a16="http://schemas.microsoft.com/office/drawing/2014/main" id="{DE4ACBCC-5CA2-4F5F-9F9F-DC3B69EDC00B}"/>
                </a:ext>
              </a:extLst>
            </p:cNvPr>
            <p:cNvSpPr>
              <a:spLocks/>
            </p:cNvSpPr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>
                <a:gd name="T0" fmla="*/ 0 w 35"/>
                <a:gd name="T1" fmla="*/ 0 h 73"/>
                <a:gd name="T2" fmla="*/ 26 w 35"/>
                <a:gd name="T3" fmla="*/ 73 h 73"/>
                <a:gd name="T4" fmla="*/ 35 w 35"/>
                <a:gd name="T5" fmla="*/ 73 h 73"/>
                <a:gd name="T6" fmla="*/ 0 w 35"/>
                <a:gd name="T7" fmla="*/ 0 h 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6" name="Freeform 21">
              <a:extLst>
                <a:ext uri="{FF2B5EF4-FFF2-40B4-BE49-F238E27FC236}">
                  <a16:creationId xmlns:a16="http://schemas.microsoft.com/office/drawing/2014/main" id="{05B6E54E-4BB9-4C0B-8663-EE66FCC94546}"/>
                </a:ext>
              </a:extLst>
            </p:cNvPr>
            <p:cNvSpPr>
              <a:spLocks/>
            </p:cNvSpPr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>
                <a:gd name="T0" fmla="*/ 7 w 8"/>
                <a:gd name="T1" fmla="*/ 44 h 48"/>
                <a:gd name="T2" fmla="*/ 8 w 8"/>
                <a:gd name="T3" fmla="*/ 48 h 48"/>
                <a:gd name="T4" fmla="*/ 8 w 8"/>
                <a:gd name="T5" fmla="*/ 19 h 48"/>
                <a:gd name="T6" fmla="*/ 1 w 8"/>
                <a:gd name="T7" fmla="*/ 0 h 48"/>
                <a:gd name="T8" fmla="*/ 0 w 8"/>
                <a:gd name="T9" fmla="*/ 26 h 48"/>
                <a:gd name="T10" fmla="*/ 7 w 8"/>
                <a:gd name="T11" fmla="*/ 44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7" name="Freeform 22">
              <a:extLst>
                <a:ext uri="{FF2B5EF4-FFF2-40B4-BE49-F238E27FC236}">
                  <a16:creationId xmlns:a16="http://schemas.microsoft.com/office/drawing/2014/main" id="{E2B8950F-50B6-48CB-B4C7-D2D6ADBA39F0}"/>
                </a:ext>
              </a:extLst>
            </p:cNvPr>
            <p:cNvSpPr>
              <a:spLocks/>
            </p:cNvSpPr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>
                <a:gd name="T0" fmla="*/ 7 w 52"/>
                <a:gd name="T1" fmla="*/ 18 h 135"/>
                <a:gd name="T2" fmla="*/ 0 w 52"/>
                <a:gd name="T3" fmla="*/ 0 h 135"/>
                <a:gd name="T4" fmla="*/ 12 w 52"/>
                <a:gd name="T5" fmla="*/ 48 h 135"/>
                <a:gd name="T6" fmla="*/ 16 w 52"/>
                <a:gd name="T7" fmla="*/ 62 h 135"/>
                <a:gd name="T8" fmla="*/ 51 w 52"/>
                <a:gd name="T9" fmla="*/ 135 h 135"/>
                <a:gd name="T10" fmla="*/ 52 w 52"/>
                <a:gd name="T11" fmla="*/ 135 h 135"/>
                <a:gd name="T12" fmla="*/ 24 w 52"/>
                <a:gd name="T13" fmla="*/ 56 h 135"/>
                <a:gd name="T14" fmla="*/ 7 w 52"/>
                <a:gd name="T15" fmla="*/ 18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027" name="Group 48">
            <a:extLst>
              <a:ext uri="{FF2B5EF4-FFF2-40B4-BE49-F238E27FC236}">
                <a16:creationId xmlns:a16="http://schemas.microsoft.com/office/drawing/2014/main" id="{BCE3885C-E8EC-46CF-B292-BBB0F0EC722E}"/>
              </a:ext>
            </a:extLst>
          </p:cNvPr>
          <p:cNvGrpSpPr>
            <a:grpSpLocks/>
          </p:cNvGrpSpPr>
          <p:nvPr/>
        </p:nvGrpSpPr>
        <p:grpSpPr bwMode="auto">
          <a:xfrm>
            <a:off x="20638" y="0"/>
            <a:ext cx="1952625" cy="6853238"/>
            <a:chOff x="6627813" y="195717"/>
            <a:chExt cx="1952625" cy="5678034"/>
          </a:xfrm>
        </p:grpSpPr>
        <p:sp>
          <p:nvSpPr>
            <p:cNvPr id="1034" name="Freeform 27">
              <a:extLst>
                <a:ext uri="{FF2B5EF4-FFF2-40B4-BE49-F238E27FC236}">
                  <a16:creationId xmlns:a16="http://schemas.microsoft.com/office/drawing/2014/main" id="{F21297D7-70B1-449C-9D1F-40F31EB03DEE}"/>
                </a:ext>
              </a:extLst>
            </p:cNvPr>
            <p:cNvSpPr>
              <a:spLocks/>
            </p:cNvSpPr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>
                <a:gd name="T0" fmla="*/ 7 w 103"/>
                <a:gd name="T1" fmla="*/ 210 h 920"/>
                <a:gd name="T2" fmla="*/ 26 w 103"/>
                <a:gd name="T3" fmla="*/ 445 h 920"/>
                <a:gd name="T4" fmla="*/ 57 w 103"/>
                <a:gd name="T5" fmla="*/ 679 h 920"/>
                <a:gd name="T6" fmla="*/ 101 w 103"/>
                <a:gd name="T7" fmla="*/ 911 h 920"/>
                <a:gd name="T8" fmla="*/ 103 w 103"/>
                <a:gd name="T9" fmla="*/ 920 h 920"/>
                <a:gd name="T10" fmla="*/ 99 w 103"/>
                <a:gd name="T11" fmla="*/ 874 h 920"/>
                <a:gd name="T12" fmla="*/ 99 w 103"/>
                <a:gd name="T13" fmla="*/ 866 h 920"/>
                <a:gd name="T14" fmla="*/ 63 w 103"/>
                <a:gd name="T15" fmla="*/ 678 h 920"/>
                <a:gd name="T16" fmla="*/ 30 w 103"/>
                <a:gd name="T17" fmla="*/ 444 h 920"/>
                <a:gd name="T18" fmla="*/ 9 w 103"/>
                <a:gd name="T19" fmla="*/ 209 h 920"/>
                <a:gd name="T20" fmla="*/ 3 w 103"/>
                <a:gd name="T21" fmla="*/ 92 h 920"/>
                <a:gd name="T22" fmla="*/ 1 w 103"/>
                <a:gd name="T23" fmla="*/ 0 h 920"/>
                <a:gd name="T24" fmla="*/ 0 w 103"/>
                <a:gd name="T25" fmla="*/ 0 h 920"/>
                <a:gd name="T26" fmla="*/ 1 w 103"/>
                <a:gd name="T27" fmla="*/ 92 h 920"/>
                <a:gd name="T28" fmla="*/ 7 w 103"/>
                <a:gd name="T29" fmla="*/ 210 h 9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5" name="Freeform 28">
              <a:extLst>
                <a:ext uri="{FF2B5EF4-FFF2-40B4-BE49-F238E27FC236}">
                  <a16:creationId xmlns:a16="http://schemas.microsoft.com/office/drawing/2014/main" id="{86CB5F35-33A8-4F1B-A834-DE4EAF583B94}"/>
                </a:ext>
              </a:extLst>
            </p:cNvPr>
            <p:cNvSpPr>
              <a:spLocks/>
            </p:cNvSpPr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>
                <a:gd name="T0" fmla="*/ 53 w 88"/>
                <a:gd name="T1" fmla="*/ 229 h 330"/>
                <a:gd name="T2" fmla="*/ 88 w 88"/>
                <a:gd name="T3" fmla="*/ 330 h 330"/>
                <a:gd name="T4" fmla="*/ 88 w 88"/>
                <a:gd name="T5" fmla="*/ 308 h 330"/>
                <a:gd name="T6" fmla="*/ 88 w 88"/>
                <a:gd name="T7" fmla="*/ 304 h 330"/>
                <a:gd name="T8" fmla="*/ 62 w 88"/>
                <a:gd name="T9" fmla="*/ 226 h 330"/>
                <a:gd name="T10" fmla="*/ 0 w 88"/>
                <a:gd name="T11" fmla="*/ 0 h 330"/>
                <a:gd name="T12" fmla="*/ 7 w 88"/>
                <a:gd name="T13" fmla="*/ 63 h 330"/>
                <a:gd name="T14" fmla="*/ 53 w 88"/>
                <a:gd name="T15" fmla="*/ 229 h 3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6" name="Freeform 29">
              <a:extLst>
                <a:ext uri="{FF2B5EF4-FFF2-40B4-BE49-F238E27FC236}">
                  <a16:creationId xmlns:a16="http://schemas.microsoft.com/office/drawing/2014/main" id="{D4B0A958-54AA-4994-BB6A-8C1E1F0E7FF0}"/>
                </a:ext>
              </a:extLst>
            </p:cNvPr>
            <p:cNvSpPr>
              <a:spLocks/>
            </p:cNvSpPr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>
                <a:gd name="T0" fmla="*/ 6 w 90"/>
                <a:gd name="T1" fmla="*/ 15 h 207"/>
                <a:gd name="T2" fmla="*/ 0 w 90"/>
                <a:gd name="T3" fmla="*/ 0 h 207"/>
                <a:gd name="T4" fmla="*/ 1 w 90"/>
                <a:gd name="T5" fmla="*/ 29 h 207"/>
                <a:gd name="T6" fmla="*/ 42 w 90"/>
                <a:gd name="T7" fmla="*/ 127 h 207"/>
                <a:gd name="T8" fmla="*/ 80 w 90"/>
                <a:gd name="T9" fmla="*/ 207 h 207"/>
                <a:gd name="T10" fmla="*/ 90 w 90"/>
                <a:gd name="T11" fmla="*/ 207 h 207"/>
                <a:gd name="T12" fmla="*/ 50 w 90"/>
                <a:gd name="T13" fmla="*/ 123 h 207"/>
                <a:gd name="T14" fmla="*/ 6 w 90"/>
                <a:gd name="T15" fmla="*/ 15 h 2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7" name="Freeform 30">
              <a:extLst>
                <a:ext uri="{FF2B5EF4-FFF2-40B4-BE49-F238E27FC236}">
                  <a16:creationId xmlns:a16="http://schemas.microsoft.com/office/drawing/2014/main" id="{B30EE088-5B13-4137-B3DE-8D3A0B430B2A}"/>
                </a:ext>
              </a:extLst>
            </p:cNvPr>
            <p:cNvSpPr>
              <a:spLocks/>
            </p:cNvSpPr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>
                <a:gd name="T0" fmla="*/ 101 w 115"/>
                <a:gd name="T1" fmla="*/ 409 h 467"/>
                <a:gd name="T2" fmla="*/ 78 w 115"/>
                <a:gd name="T3" fmla="*/ 344 h 467"/>
                <a:gd name="T4" fmla="*/ 29 w 115"/>
                <a:gd name="T5" fmla="*/ 151 h 467"/>
                <a:gd name="T6" fmla="*/ 13 w 115"/>
                <a:gd name="T7" fmla="*/ 53 h 467"/>
                <a:gd name="T8" fmla="*/ 0 w 115"/>
                <a:gd name="T9" fmla="*/ 0 h 467"/>
                <a:gd name="T10" fmla="*/ 21 w 115"/>
                <a:gd name="T11" fmla="*/ 152 h 467"/>
                <a:gd name="T12" fmla="*/ 69 w 115"/>
                <a:gd name="T13" fmla="*/ 347 h 467"/>
                <a:gd name="T14" fmla="*/ 103 w 115"/>
                <a:gd name="T15" fmla="*/ 441 h 467"/>
                <a:gd name="T16" fmla="*/ 115 w 115"/>
                <a:gd name="T17" fmla="*/ 467 h 467"/>
                <a:gd name="T18" fmla="*/ 112 w 115"/>
                <a:gd name="T19" fmla="*/ 458 h 467"/>
                <a:gd name="T20" fmla="*/ 101 w 115"/>
                <a:gd name="T21" fmla="*/ 409 h 4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8" name="Freeform 31">
              <a:extLst>
                <a:ext uri="{FF2B5EF4-FFF2-40B4-BE49-F238E27FC236}">
                  <a16:creationId xmlns:a16="http://schemas.microsoft.com/office/drawing/2014/main" id="{AF881CCB-63F7-4330-8127-CB4A2B395B79}"/>
                </a:ext>
              </a:extLst>
            </p:cNvPr>
            <p:cNvSpPr>
              <a:spLocks/>
            </p:cNvSpPr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>
                <a:gd name="T0" fmla="*/ 17 w 36"/>
                <a:gd name="T1" fmla="*/ 633 h 633"/>
                <a:gd name="T2" fmla="*/ 13 w 36"/>
                <a:gd name="T3" fmla="*/ 597 h 633"/>
                <a:gd name="T4" fmla="*/ 5 w 36"/>
                <a:gd name="T5" fmla="*/ 398 h 633"/>
                <a:gd name="T6" fmla="*/ 13 w 36"/>
                <a:gd name="T7" fmla="*/ 198 h 633"/>
                <a:gd name="T8" fmla="*/ 22 w 36"/>
                <a:gd name="T9" fmla="*/ 99 h 633"/>
                <a:gd name="T10" fmla="*/ 36 w 36"/>
                <a:gd name="T11" fmla="*/ 0 h 633"/>
                <a:gd name="T12" fmla="*/ 35 w 36"/>
                <a:gd name="T13" fmla="*/ 0 h 633"/>
                <a:gd name="T14" fmla="*/ 20 w 36"/>
                <a:gd name="T15" fmla="*/ 99 h 633"/>
                <a:gd name="T16" fmla="*/ 10 w 36"/>
                <a:gd name="T17" fmla="*/ 198 h 633"/>
                <a:gd name="T18" fmla="*/ 1 w 36"/>
                <a:gd name="T19" fmla="*/ 398 h 633"/>
                <a:gd name="T20" fmla="*/ 7 w 36"/>
                <a:gd name="T21" fmla="*/ 589 h 633"/>
                <a:gd name="T22" fmla="*/ 16 w 36"/>
                <a:gd name="T23" fmla="*/ 632 h 633"/>
                <a:gd name="T24" fmla="*/ 17 w 36"/>
                <a:gd name="T25" fmla="*/ 633 h 6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9" name="Freeform 32">
              <a:extLst>
                <a:ext uri="{FF2B5EF4-FFF2-40B4-BE49-F238E27FC236}">
                  <a16:creationId xmlns:a16="http://schemas.microsoft.com/office/drawing/2014/main" id="{36786A47-2579-4C78-AF68-2FDF9890D3D6}"/>
                </a:ext>
              </a:extLst>
            </p:cNvPr>
            <p:cNvSpPr>
              <a:spLocks/>
            </p:cNvSpPr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>
                <a:gd name="T0" fmla="*/ 22 w 28"/>
                <a:gd name="T1" fmla="*/ 59 h 59"/>
                <a:gd name="T2" fmla="*/ 28 w 28"/>
                <a:gd name="T3" fmla="*/ 59 h 59"/>
                <a:gd name="T4" fmla="*/ 0 w 28"/>
                <a:gd name="T5" fmla="*/ 0 h 59"/>
                <a:gd name="T6" fmla="*/ 22 w 28"/>
                <a:gd name="T7" fmla="*/ 59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0" name="Freeform 33">
              <a:extLst>
                <a:ext uri="{FF2B5EF4-FFF2-40B4-BE49-F238E27FC236}">
                  <a16:creationId xmlns:a16="http://schemas.microsoft.com/office/drawing/2014/main" id="{05663AA1-275C-48A3-BF69-D139FFA2095B}"/>
                </a:ext>
              </a:extLst>
            </p:cNvPr>
            <p:cNvSpPr>
              <a:spLocks/>
            </p:cNvSpPr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>
                <a:gd name="T0" fmla="*/ 4 w 17"/>
                <a:gd name="T1" fmla="*/ 54 h 107"/>
                <a:gd name="T2" fmla="*/ 17 w 17"/>
                <a:gd name="T3" fmla="*/ 107 h 107"/>
                <a:gd name="T4" fmla="*/ 10 w 17"/>
                <a:gd name="T5" fmla="*/ 44 h 107"/>
                <a:gd name="T6" fmla="*/ 9 w 17"/>
                <a:gd name="T7" fmla="*/ 43 h 107"/>
                <a:gd name="T8" fmla="*/ 0 w 17"/>
                <a:gd name="T9" fmla="*/ 0 h 107"/>
                <a:gd name="T10" fmla="*/ 0 w 17"/>
                <a:gd name="T11" fmla="*/ 8 h 107"/>
                <a:gd name="T12" fmla="*/ 4 w 17"/>
                <a:gd name="T13" fmla="*/ 54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1" name="Freeform 34">
              <a:extLst>
                <a:ext uri="{FF2B5EF4-FFF2-40B4-BE49-F238E27FC236}">
                  <a16:creationId xmlns:a16="http://schemas.microsoft.com/office/drawing/2014/main" id="{A17A2557-E061-4093-BAAE-3CE9B7357215}"/>
                </a:ext>
              </a:extLst>
            </p:cNvPr>
            <p:cNvSpPr>
              <a:spLocks/>
            </p:cNvSpPr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>
                <a:gd name="T0" fmla="*/ 8 w 294"/>
                <a:gd name="T1" fmla="*/ 553 h 568"/>
                <a:gd name="T2" fmla="*/ 35 w 294"/>
                <a:gd name="T3" fmla="*/ 397 h 568"/>
                <a:gd name="T4" fmla="*/ 99 w 294"/>
                <a:gd name="T5" fmla="*/ 252 h 568"/>
                <a:gd name="T6" fmla="*/ 187 w 294"/>
                <a:gd name="T7" fmla="*/ 119 h 568"/>
                <a:gd name="T8" fmla="*/ 238 w 294"/>
                <a:gd name="T9" fmla="*/ 58 h 568"/>
                <a:gd name="T10" fmla="*/ 265 w 294"/>
                <a:gd name="T11" fmla="*/ 28 h 568"/>
                <a:gd name="T12" fmla="*/ 294 w 294"/>
                <a:gd name="T13" fmla="*/ 0 h 568"/>
                <a:gd name="T14" fmla="*/ 293 w 294"/>
                <a:gd name="T15" fmla="*/ 0 h 568"/>
                <a:gd name="T16" fmla="*/ 264 w 294"/>
                <a:gd name="T17" fmla="*/ 27 h 568"/>
                <a:gd name="T18" fmla="*/ 237 w 294"/>
                <a:gd name="T19" fmla="*/ 56 h 568"/>
                <a:gd name="T20" fmla="*/ 185 w 294"/>
                <a:gd name="T21" fmla="*/ 117 h 568"/>
                <a:gd name="T22" fmla="*/ 95 w 294"/>
                <a:gd name="T23" fmla="*/ 249 h 568"/>
                <a:gd name="T24" fmla="*/ 30 w 294"/>
                <a:gd name="T25" fmla="*/ 396 h 568"/>
                <a:gd name="T26" fmla="*/ 0 w 294"/>
                <a:gd name="T27" fmla="*/ 549 h 568"/>
                <a:gd name="T28" fmla="*/ 7 w 294"/>
                <a:gd name="T29" fmla="*/ 568 h 568"/>
                <a:gd name="T30" fmla="*/ 8 w 294"/>
                <a:gd name="T31" fmla="*/ 553 h 5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2" name="Freeform 35">
              <a:extLst>
                <a:ext uri="{FF2B5EF4-FFF2-40B4-BE49-F238E27FC236}">
                  <a16:creationId xmlns:a16="http://schemas.microsoft.com/office/drawing/2014/main" id="{21947559-41C9-49F4-AFC1-C2F1F68C048B}"/>
                </a:ext>
              </a:extLst>
            </p:cNvPr>
            <p:cNvSpPr>
              <a:spLocks/>
            </p:cNvSpPr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>
                <a:gd name="T0" fmla="*/ 0 w 25"/>
                <a:gd name="T1" fmla="*/ 0 h 53"/>
                <a:gd name="T2" fmla="*/ 19 w 25"/>
                <a:gd name="T3" fmla="*/ 53 h 53"/>
                <a:gd name="T4" fmla="*/ 25 w 25"/>
                <a:gd name="T5" fmla="*/ 53 h 53"/>
                <a:gd name="T6" fmla="*/ 0 w 25"/>
                <a:gd name="T7" fmla="*/ 0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3" name="Freeform 36">
              <a:extLst>
                <a:ext uri="{FF2B5EF4-FFF2-40B4-BE49-F238E27FC236}">
                  <a16:creationId xmlns:a16="http://schemas.microsoft.com/office/drawing/2014/main" id="{80732FB7-1712-43CA-AAFA-9233D6B11569}"/>
                </a:ext>
              </a:extLst>
            </p:cNvPr>
            <p:cNvSpPr>
              <a:spLocks/>
            </p:cNvSpPr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>
                <a:gd name="T0" fmla="*/ 0 w 29"/>
                <a:gd name="T1" fmla="*/ 0 h 141"/>
                <a:gd name="T2" fmla="*/ 7 w 29"/>
                <a:gd name="T3" fmla="*/ 89 h 141"/>
                <a:gd name="T4" fmla="*/ 18 w 29"/>
                <a:gd name="T5" fmla="*/ 117 h 141"/>
                <a:gd name="T6" fmla="*/ 29 w 29"/>
                <a:gd name="T7" fmla="*/ 141 h 141"/>
                <a:gd name="T8" fmla="*/ 27 w 29"/>
                <a:gd name="T9" fmla="*/ 135 h 141"/>
                <a:gd name="T10" fmla="*/ 8 w 29"/>
                <a:gd name="T11" fmla="*/ 22 h 141"/>
                <a:gd name="T12" fmla="*/ 4 w 29"/>
                <a:gd name="T13" fmla="*/ 11 h 141"/>
                <a:gd name="T14" fmla="*/ 0 w 29"/>
                <a:gd name="T15" fmla="*/ 0 h 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4" name="Freeform 37">
              <a:extLst>
                <a:ext uri="{FF2B5EF4-FFF2-40B4-BE49-F238E27FC236}">
                  <a16:creationId xmlns:a16="http://schemas.microsoft.com/office/drawing/2014/main" id="{06FFC45F-7465-46C7-A91D-B4D6CDC17720}"/>
                </a:ext>
              </a:extLst>
            </p:cNvPr>
            <p:cNvSpPr>
              <a:spLocks/>
            </p:cNvSpPr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>
                <a:gd name="T0" fmla="*/ 0 w 8"/>
                <a:gd name="T1" fmla="*/ 26 h 48"/>
                <a:gd name="T2" fmla="*/ 4 w 8"/>
                <a:gd name="T3" fmla="*/ 37 h 48"/>
                <a:gd name="T4" fmla="*/ 8 w 8"/>
                <a:gd name="T5" fmla="*/ 48 h 48"/>
                <a:gd name="T6" fmla="*/ 7 w 8"/>
                <a:gd name="T7" fmla="*/ 19 h 48"/>
                <a:gd name="T8" fmla="*/ 0 w 8"/>
                <a:gd name="T9" fmla="*/ 0 h 48"/>
                <a:gd name="T10" fmla="*/ 0 w 8"/>
                <a:gd name="T11" fmla="*/ 4 h 48"/>
                <a:gd name="T12" fmla="*/ 0 w 8"/>
                <a:gd name="T13" fmla="*/ 26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5" name="Freeform 38">
              <a:extLst>
                <a:ext uri="{FF2B5EF4-FFF2-40B4-BE49-F238E27FC236}">
                  <a16:creationId xmlns:a16="http://schemas.microsoft.com/office/drawing/2014/main" id="{A4B826C8-E133-46AD-968C-923642CE8937}"/>
                </a:ext>
              </a:extLst>
            </p:cNvPr>
            <p:cNvSpPr>
              <a:spLocks/>
            </p:cNvSpPr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>
                <a:gd name="T0" fmla="*/ 11 w 44"/>
                <a:gd name="T1" fmla="*/ 28 h 111"/>
                <a:gd name="T2" fmla="*/ 0 w 44"/>
                <a:gd name="T3" fmla="*/ 0 h 111"/>
                <a:gd name="T4" fmla="*/ 11 w 44"/>
                <a:gd name="T5" fmla="*/ 49 h 111"/>
                <a:gd name="T6" fmla="*/ 14 w 44"/>
                <a:gd name="T7" fmla="*/ 58 h 111"/>
                <a:gd name="T8" fmla="*/ 39 w 44"/>
                <a:gd name="T9" fmla="*/ 111 h 111"/>
                <a:gd name="T10" fmla="*/ 44 w 44"/>
                <a:gd name="T11" fmla="*/ 111 h 111"/>
                <a:gd name="T12" fmla="*/ 22 w 44"/>
                <a:gd name="T13" fmla="*/ 52 h 111"/>
                <a:gd name="T14" fmla="*/ 11 w 44"/>
                <a:gd name="T15" fmla="*/ 28 h 1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62" name="Rectangle 61">
            <a:extLst>
              <a:ext uri="{FF2B5EF4-FFF2-40B4-BE49-F238E27FC236}">
                <a16:creationId xmlns:a16="http://schemas.microsoft.com/office/drawing/2014/main" id="{8D6B5FCF-FA49-48DB-A13E-B5EEA5F75383}"/>
              </a:ext>
            </a:extLst>
          </p:cNvPr>
          <p:cNvSpPr/>
          <p:nvPr/>
        </p:nvSpPr>
        <p:spPr>
          <a:xfrm>
            <a:off x="0" y="0"/>
            <a:ext cx="182563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29" name="Title Placeholder 1">
            <a:extLst>
              <a:ext uri="{FF2B5EF4-FFF2-40B4-BE49-F238E27FC236}">
                <a16:creationId xmlns:a16="http://schemas.microsoft.com/office/drawing/2014/main" id="{6B6376A6-637D-411E-B051-464105B09EF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944688" y="623888"/>
            <a:ext cx="6589712" cy="1281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e-IL" altLang="en-US"/>
              <a:t>לחץ כדי לערוך סגנון כותרת של תבנית בסיס</a:t>
            </a:r>
            <a:endParaRPr lang="en-US" altLang="en-US"/>
          </a:p>
        </p:txBody>
      </p:sp>
      <p:sp>
        <p:nvSpPr>
          <p:cNvPr id="1030" name="Text Placeholder 2">
            <a:extLst>
              <a:ext uri="{FF2B5EF4-FFF2-40B4-BE49-F238E27FC236}">
                <a16:creationId xmlns:a16="http://schemas.microsoft.com/office/drawing/2014/main" id="{5D3379B7-2F52-4B8A-99AE-98EBBC66567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943100" y="2133600"/>
            <a:ext cx="6591300" cy="388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e-IL" altLang="en-US"/>
              <a:t>לחץ כדי לערוך סגנונות טקסט של תבנית בסיס</a:t>
            </a:r>
            <a:endParaRPr lang="en-US" altLang="en-US"/>
          </a:p>
          <a:p>
            <a:pPr lvl="1"/>
            <a:r>
              <a:rPr lang="he-IL" altLang="en-US"/>
              <a:t>רמה שנייה</a:t>
            </a:r>
            <a:endParaRPr lang="en-US" altLang="en-US"/>
          </a:p>
          <a:p>
            <a:pPr lvl="2"/>
            <a:r>
              <a:rPr lang="he-IL" altLang="en-US"/>
              <a:t>רמה שלישית</a:t>
            </a:r>
            <a:endParaRPr lang="en-US" altLang="en-US"/>
          </a:p>
          <a:p>
            <a:pPr lvl="3"/>
            <a:r>
              <a:rPr lang="he-IL" altLang="en-US"/>
              <a:t>רמה רביעית</a:t>
            </a:r>
            <a:endParaRPr lang="en-US" altLang="en-US"/>
          </a:p>
          <a:p>
            <a:pPr lvl="4"/>
            <a:r>
              <a:rPr lang="he-IL" altLang="en-US"/>
              <a:t>רמה חמישית</a:t>
            </a:r>
            <a:endParaRPr lang="en-US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33DDEA-E028-44B0-ABE0-41E94D00A3C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772400" y="6135688"/>
            <a:ext cx="766763" cy="3698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44420B-B03F-4708-9785-5C9C0C45EFE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43100" y="6135688"/>
            <a:ext cx="57165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212024-17E5-4B56-A019-F6BC3F12E61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 bwMode="gray">
          <a:xfrm>
            <a:off x="511175" y="787400"/>
            <a:ext cx="5857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2000" smtClean="0">
                <a:solidFill>
                  <a:srgbClr val="FEFFFF"/>
                </a:solidFill>
                <a:latin typeface="+mn-lt"/>
              </a:defRPr>
            </a:lvl1pPr>
          </a:lstStyle>
          <a:p>
            <a:pPr>
              <a:defRPr/>
            </a:pPr>
            <a:fld id="{0FB33B7E-D443-46C7-BD9D-17BC3859C3C2}" type="slidenum">
              <a:rPr lang="he-IL" altLang="en-IL"/>
              <a:pPr>
                <a:defRPr/>
              </a:pPr>
              <a:t>‹#›</a:t>
            </a:fld>
            <a:endParaRPr lang="en-US" altLang="en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2" r:id="rId1"/>
    <p:sldLayoutId id="2147483723" r:id="rId2"/>
    <p:sldLayoutId id="2147483724" r:id="rId3"/>
    <p:sldLayoutId id="2147483725" r:id="rId4"/>
    <p:sldLayoutId id="2147483726" r:id="rId5"/>
    <p:sldLayoutId id="2147483727" r:id="rId6"/>
    <p:sldLayoutId id="2147483728" r:id="rId7"/>
    <p:sldLayoutId id="2147483729" r:id="rId8"/>
    <p:sldLayoutId id="2147483730" r:id="rId9"/>
    <p:sldLayoutId id="2147483731" r:id="rId10"/>
    <p:sldLayoutId id="2147483732" r:id="rId11"/>
    <p:sldLayoutId id="2147483733" r:id="rId12"/>
    <p:sldLayoutId id="2147483734" r:id="rId13"/>
    <p:sldLayoutId id="2147483735" r:id="rId14"/>
    <p:sldLayoutId id="2147483736" r:id="rId15"/>
    <p:sldLayoutId id="2147483737" r:id="rId16"/>
  </p:sldLayoutIdLst>
  <p:txStyles>
    <p:titleStyle>
      <a:lvl1pPr algn="l" defTabSz="457200" rtl="0" fontAlgn="base">
        <a:spcBef>
          <a:spcPct val="0"/>
        </a:spcBef>
        <a:spcAft>
          <a:spcPct val="0"/>
        </a:spcAft>
        <a:defRPr sz="3600" kern="1200">
          <a:solidFill>
            <a:srgbClr val="262626"/>
          </a:solidFill>
          <a:latin typeface="+mj-lt"/>
          <a:ea typeface="+mj-ea"/>
          <a:cs typeface="Arial" panose="020B0604020202020204" pitchFamily="34" charset="0"/>
        </a:defRPr>
      </a:lvl1pPr>
      <a:lvl2pPr algn="l" defTabSz="457200" rtl="0" fontAlgn="base">
        <a:spcBef>
          <a:spcPct val="0"/>
        </a:spcBef>
        <a:spcAft>
          <a:spcPct val="0"/>
        </a:spcAft>
        <a:defRPr sz="3600">
          <a:solidFill>
            <a:srgbClr val="262626"/>
          </a:solidFill>
          <a:latin typeface="Century Gothic" panose="020B0502020202020204" pitchFamily="34" charset="0"/>
          <a:cs typeface="Arial" panose="020B0604020202020204" pitchFamily="34" charset="0"/>
        </a:defRPr>
      </a:lvl2pPr>
      <a:lvl3pPr algn="l" defTabSz="457200" rtl="0" fontAlgn="base">
        <a:spcBef>
          <a:spcPct val="0"/>
        </a:spcBef>
        <a:spcAft>
          <a:spcPct val="0"/>
        </a:spcAft>
        <a:defRPr sz="3600">
          <a:solidFill>
            <a:srgbClr val="262626"/>
          </a:solidFill>
          <a:latin typeface="Century Gothic" panose="020B0502020202020204" pitchFamily="34" charset="0"/>
          <a:cs typeface="Arial" panose="020B0604020202020204" pitchFamily="34" charset="0"/>
        </a:defRPr>
      </a:lvl3pPr>
      <a:lvl4pPr algn="l" defTabSz="457200" rtl="0" fontAlgn="base">
        <a:spcBef>
          <a:spcPct val="0"/>
        </a:spcBef>
        <a:spcAft>
          <a:spcPct val="0"/>
        </a:spcAft>
        <a:defRPr sz="3600">
          <a:solidFill>
            <a:srgbClr val="262626"/>
          </a:solidFill>
          <a:latin typeface="Century Gothic" panose="020B0502020202020204" pitchFamily="34" charset="0"/>
          <a:cs typeface="Arial" panose="020B0604020202020204" pitchFamily="34" charset="0"/>
        </a:defRPr>
      </a:lvl4pPr>
      <a:lvl5pPr algn="l" defTabSz="457200" rtl="0" fontAlgn="base">
        <a:spcBef>
          <a:spcPct val="0"/>
        </a:spcBef>
        <a:spcAft>
          <a:spcPct val="0"/>
        </a:spcAft>
        <a:defRPr sz="3600">
          <a:solidFill>
            <a:srgbClr val="262626"/>
          </a:solidFill>
          <a:latin typeface="Century Gothic" panose="020B0502020202020204" pitchFamily="34" charset="0"/>
          <a:cs typeface="Arial" panose="020B0604020202020204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fontAlgn="base">
        <a:spcBef>
          <a:spcPts val="1000"/>
        </a:spcBef>
        <a:spcAft>
          <a:spcPct val="0"/>
        </a:spcAft>
        <a:buClr>
          <a:schemeClr val="accent1"/>
        </a:buClr>
        <a:buFont typeface="Wingdings 3" panose="05040102010807070707" pitchFamily="18" charset="2"/>
        <a:buChar char=""/>
        <a:defRPr kern="1200">
          <a:solidFill>
            <a:srgbClr val="404040"/>
          </a:solidFill>
          <a:latin typeface="+mn-lt"/>
          <a:ea typeface="+mn-ea"/>
          <a:cs typeface="Arial" panose="020B0604020202020204" pitchFamily="34" charset="0"/>
        </a:defRPr>
      </a:lvl1pPr>
      <a:lvl2pPr marL="742950" indent="-285750" algn="l" defTabSz="457200" rtl="0" fontAlgn="base">
        <a:spcBef>
          <a:spcPts val="1000"/>
        </a:spcBef>
        <a:spcAft>
          <a:spcPct val="0"/>
        </a:spcAft>
        <a:buClr>
          <a:schemeClr val="accent1"/>
        </a:buClr>
        <a:buFont typeface="Wingdings 3" panose="05040102010807070707" pitchFamily="18" charset="2"/>
        <a:buChar char=""/>
        <a:defRPr sz="1600" kern="1200">
          <a:solidFill>
            <a:srgbClr val="404040"/>
          </a:solidFill>
          <a:latin typeface="+mn-lt"/>
          <a:ea typeface="+mn-ea"/>
          <a:cs typeface="+mn-cs"/>
        </a:defRPr>
      </a:lvl2pPr>
      <a:lvl3pPr marL="1143000" indent="-228600" algn="l" defTabSz="457200" rtl="0" fontAlgn="base">
        <a:spcBef>
          <a:spcPts val="1000"/>
        </a:spcBef>
        <a:spcAft>
          <a:spcPct val="0"/>
        </a:spcAft>
        <a:buClr>
          <a:schemeClr val="accent1"/>
        </a:buClr>
        <a:buFont typeface="Wingdings 3" panose="05040102010807070707" pitchFamily="18" charset="2"/>
        <a:buChar char=""/>
        <a:defRPr sz="1400" kern="1200">
          <a:solidFill>
            <a:srgbClr val="404040"/>
          </a:solidFill>
          <a:latin typeface="+mn-lt"/>
          <a:ea typeface="+mn-ea"/>
          <a:cs typeface="+mn-cs"/>
        </a:defRPr>
      </a:lvl3pPr>
      <a:lvl4pPr marL="1600200" indent="-228600" algn="l" defTabSz="457200" rtl="0" fontAlgn="base">
        <a:spcBef>
          <a:spcPts val="1000"/>
        </a:spcBef>
        <a:spcAft>
          <a:spcPct val="0"/>
        </a:spcAft>
        <a:buClr>
          <a:schemeClr val="accent1"/>
        </a:buClr>
        <a:buFont typeface="Wingdings 3" panose="05040102010807070707" pitchFamily="18" charset="2"/>
        <a:buChar char=""/>
        <a:defRPr sz="1200" kern="1200">
          <a:solidFill>
            <a:srgbClr val="404040"/>
          </a:solidFill>
          <a:latin typeface="+mn-lt"/>
          <a:ea typeface="+mn-ea"/>
          <a:cs typeface="+mn-cs"/>
        </a:defRPr>
      </a:lvl4pPr>
      <a:lvl5pPr marL="2057400" indent="-228600" algn="l" defTabSz="457200" rtl="0" fontAlgn="base">
        <a:spcBef>
          <a:spcPts val="1000"/>
        </a:spcBef>
        <a:spcAft>
          <a:spcPct val="0"/>
        </a:spcAft>
        <a:buClr>
          <a:schemeClr val="accent1"/>
        </a:buClr>
        <a:buFont typeface="Wingdings 3" panose="05040102010807070707" pitchFamily="18" charset="2"/>
        <a:buChar char=""/>
        <a:defRPr sz="1200" kern="1200">
          <a:solidFill>
            <a:srgbClr val="404040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CCB193E1-B8F9-4AFA-B595-970D6C6BFC32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1371600"/>
            <a:ext cx="7772400" cy="1470025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ar-SA" altLang="ar-SA" dirty="0">
                <a:solidFill>
                  <a:srgbClr val="FF0000"/>
                </a:solidFill>
                <a:cs typeface="+mj-cs"/>
              </a:rPr>
              <a:t>جمع وطرح الكسور البسيطة</a:t>
            </a:r>
            <a:endParaRPr lang="en-US" altLang="ar-SA" dirty="0">
              <a:solidFill>
                <a:srgbClr val="FF0000"/>
              </a:solidFill>
              <a:cs typeface="+mj-cs"/>
            </a:endParaRP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4B304DF8-8C17-49F0-8F0D-E1E23C78C718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371600" y="3140075"/>
            <a:ext cx="6400800" cy="1752600"/>
          </a:xfrm>
        </p:spPr>
        <p:txBody>
          <a:bodyPr/>
          <a:lstStyle/>
          <a:p>
            <a:pPr algn="ctr"/>
            <a:r>
              <a:rPr lang="ar-SA" altLang="ar-SA" sz="2800">
                <a:solidFill>
                  <a:srgbClr val="0000FF"/>
                </a:solidFill>
                <a:cs typeface="Tahoma" panose="020B0604030504040204" pitchFamily="34" charset="0"/>
              </a:rPr>
              <a:t>سنتعلم في هذا الدرس عن جمع وطرح الكسور البسيطة ذات المقامات المشتركة والمقامات المختلفة</a:t>
            </a:r>
            <a:endParaRPr lang="en-US" altLang="ar-SA" sz="2800">
              <a:solidFill>
                <a:srgbClr val="0000FF"/>
              </a:solidFill>
              <a:cs typeface="Tahoma" panose="020B0604030504040204" pitchFamily="34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9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  <p:bldP spid="2051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5" name="Rectangle 7">
            <a:hlinkClick r:id="" action="ppaction://hlinkshowjump?jump=endshow"/>
            <a:extLst>
              <a:ext uri="{FF2B5EF4-FFF2-40B4-BE49-F238E27FC236}">
                <a16:creationId xmlns:a16="http://schemas.microsoft.com/office/drawing/2014/main" id="{0BBB2586-6943-4CC6-ADE2-C516E38B25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00400" y="5715000"/>
            <a:ext cx="2971800" cy="762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>
                <a:solidFill>
                  <a:srgbClr val="404040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600">
                <a:solidFill>
                  <a:srgbClr val="404040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400">
                <a:solidFill>
                  <a:srgbClr val="404040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5pPr>
            <a:lvl6pPr marL="25146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6pPr>
            <a:lvl7pPr marL="29718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7pPr>
            <a:lvl8pPr marL="34290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8pPr>
            <a:lvl9pPr marL="38862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ar-SA" altLang="ar-SA" sz="2400">
                <a:solidFill>
                  <a:srgbClr val="0000FF"/>
                </a:solidFill>
                <a:latin typeface="Arial" panose="020B0604020202020204" pitchFamily="34" charset="0"/>
              </a:rPr>
              <a:t>إنهاء العرض</a:t>
            </a:r>
            <a:endParaRPr lang="en-US" altLang="ar-SA" sz="2400">
              <a:solidFill>
                <a:srgbClr val="0000FF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1000"/>
                                        <p:tgtEl>
                                          <p:spTgt spid="174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7AAB961D-2D0E-40F5-AF09-9B8F70E9D65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66800" y="623888"/>
            <a:ext cx="7467600" cy="1281112"/>
          </a:xfrm>
        </p:spPr>
        <p:txBody>
          <a:bodyPr/>
          <a:lstStyle/>
          <a:p>
            <a:pPr algn="r"/>
            <a:r>
              <a:rPr lang="ar-SA" altLang="ar-SA">
                <a:cs typeface="Tahoma" panose="020B0604030504040204" pitchFamily="34" charset="0"/>
              </a:rPr>
              <a:t>جمع وطرح كسور ذات </a:t>
            </a:r>
            <a:r>
              <a:rPr lang="ar-SA" altLang="ar-SA">
                <a:solidFill>
                  <a:srgbClr val="0000FF"/>
                </a:solidFill>
                <a:cs typeface="Tahoma" panose="020B0604030504040204" pitchFamily="34" charset="0"/>
              </a:rPr>
              <a:t>مقامات مشتركة</a:t>
            </a:r>
            <a:endParaRPr lang="en-US" altLang="ar-SA">
              <a:solidFill>
                <a:srgbClr val="0000FF"/>
              </a:solidFill>
              <a:cs typeface="Tahoma" panose="020B0604030504040204" pitchFamily="34" charset="0"/>
            </a:endParaRPr>
          </a:p>
        </p:txBody>
      </p:sp>
      <p:sp>
        <p:nvSpPr>
          <p:cNvPr id="3076" name="Text Box 4">
            <a:extLst>
              <a:ext uri="{FF2B5EF4-FFF2-40B4-BE49-F238E27FC236}">
                <a16:creationId xmlns:a16="http://schemas.microsoft.com/office/drawing/2014/main" id="{E0CC5A76-50F5-4E8D-A2D9-5F8911CA9C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1954213"/>
            <a:ext cx="6553200" cy="1384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>
                <a:solidFill>
                  <a:srgbClr val="404040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600">
                <a:solidFill>
                  <a:srgbClr val="404040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400">
                <a:solidFill>
                  <a:srgbClr val="404040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5pPr>
            <a:lvl6pPr marL="25146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6pPr>
            <a:lvl7pPr marL="29718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7pPr>
            <a:lvl8pPr marL="34290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8pPr>
            <a:lvl9pPr marL="38862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buClrTx/>
              <a:buFontTx/>
              <a:buNone/>
            </a:pPr>
            <a:r>
              <a:rPr lang="ar-SA" altLang="ar-SA" sz="2400">
                <a:solidFill>
                  <a:schemeClr val="tx1"/>
                </a:solidFill>
                <a:latin typeface="Arial" panose="020B0604020202020204" pitchFamily="34" charset="0"/>
              </a:rPr>
              <a:t>عند جمع او طرح كسور بسيطة لها نفس </a:t>
            </a:r>
            <a:r>
              <a:rPr lang="ar-SA" altLang="ar-SA" sz="2400">
                <a:solidFill>
                  <a:srgbClr val="FF0000"/>
                </a:solidFill>
                <a:latin typeface="Arial" panose="020B0604020202020204" pitchFamily="34" charset="0"/>
              </a:rPr>
              <a:t>المقام </a:t>
            </a:r>
            <a:r>
              <a:rPr lang="ar-SA" altLang="ar-SA" sz="2400">
                <a:solidFill>
                  <a:schemeClr val="tx1"/>
                </a:solidFill>
                <a:latin typeface="Arial" panose="020B0604020202020204" pitchFamily="34" charset="0"/>
              </a:rPr>
              <a:t>فيكتب </a:t>
            </a:r>
            <a:r>
              <a:rPr lang="ar-SA" altLang="ar-SA" sz="2400">
                <a:solidFill>
                  <a:srgbClr val="FF0000"/>
                </a:solidFill>
                <a:latin typeface="Arial" panose="020B0604020202020204" pitchFamily="34" charset="0"/>
              </a:rPr>
              <a:t>المقام</a:t>
            </a:r>
            <a:r>
              <a:rPr lang="ar-SA" altLang="ar-SA" sz="2400">
                <a:solidFill>
                  <a:schemeClr val="tx1"/>
                </a:solidFill>
                <a:latin typeface="Arial" panose="020B0604020202020204" pitchFamily="34" charset="0"/>
              </a:rPr>
              <a:t> ذاته ويتم جمع او طرح ( حسب التمرين ) البسط.</a:t>
            </a:r>
          </a:p>
          <a:p>
            <a:pPr algn="r" eaLnBrk="1" hangingPunct="1">
              <a:spcBef>
                <a:spcPct val="50000"/>
              </a:spcBef>
              <a:buClrTx/>
              <a:buFontTx/>
              <a:buNone/>
            </a:pPr>
            <a:r>
              <a:rPr lang="ar-SA" altLang="ar-SA" sz="2400">
                <a:solidFill>
                  <a:schemeClr val="tx1"/>
                </a:solidFill>
                <a:latin typeface="Arial" panose="020B0604020202020204" pitchFamily="34" charset="0"/>
              </a:rPr>
              <a:t>مثال 1 (جمع كسور):</a:t>
            </a:r>
            <a:endParaRPr lang="en-US" altLang="ar-SA" sz="24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grpSp>
        <p:nvGrpSpPr>
          <p:cNvPr id="3096" name="Group 24">
            <a:extLst>
              <a:ext uri="{FF2B5EF4-FFF2-40B4-BE49-F238E27FC236}">
                <a16:creationId xmlns:a16="http://schemas.microsoft.com/office/drawing/2014/main" id="{0F60533C-7FA6-4DBF-A955-0666D2B5DA36}"/>
              </a:ext>
            </a:extLst>
          </p:cNvPr>
          <p:cNvGrpSpPr>
            <a:grpSpLocks/>
          </p:cNvGrpSpPr>
          <p:nvPr/>
        </p:nvGrpSpPr>
        <p:grpSpPr bwMode="auto">
          <a:xfrm>
            <a:off x="2286000" y="3657600"/>
            <a:ext cx="533400" cy="1250950"/>
            <a:chOff x="1440" y="2304"/>
            <a:chExt cx="336" cy="788"/>
          </a:xfrm>
        </p:grpSpPr>
        <p:sp>
          <p:nvSpPr>
            <p:cNvPr id="21526" name="Text Box 5">
              <a:extLst>
                <a:ext uri="{FF2B5EF4-FFF2-40B4-BE49-F238E27FC236}">
                  <a16:creationId xmlns:a16="http://schemas.microsoft.com/office/drawing/2014/main" id="{5E02119D-5A28-4D53-AA6C-1618BF0FB1F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40" y="2304"/>
              <a:ext cx="336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>
                  <a:solidFill>
                    <a:srgbClr val="404040"/>
                  </a:solidFill>
                  <a:latin typeface="Century Gothic" panose="020B0502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600">
                  <a:solidFill>
                    <a:srgbClr val="404040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400">
                  <a:solidFill>
                    <a:srgbClr val="404040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5pPr>
              <a:lvl6pPr marL="2514600" indent="-228600" defTabSz="457200" fontAlgn="base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6pPr>
              <a:lvl7pPr marL="2971800" indent="-228600" defTabSz="457200" fontAlgn="base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7pPr>
              <a:lvl8pPr marL="3429000" indent="-228600" defTabSz="457200" fontAlgn="base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8pPr>
              <a:lvl9pPr marL="3886200" indent="-228600" defTabSz="457200" fontAlgn="base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ClrTx/>
                <a:buFontTx/>
                <a:buNone/>
              </a:pPr>
              <a:r>
                <a:rPr lang="ar-SA" altLang="ar-SA" sz="3600">
                  <a:solidFill>
                    <a:srgbClr val="0000FF"/>
                  </a:solidFill>
                  <a:latin typeface="Arial" panose="020B0604020202020204" pitchFamily="34" charset="0"/>
                </a:rPr>
                <a:t>3</a:t>
              </a:r>
              <a:endParaRPr lang="en-US" altLang="ar-SA" sz="3600">
                <a:solidFill>
                  <a:srgbClr val="0000FF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1527" name="Line 6">
              <a:extLst>
                <a:ext uri="{FF2B5EF4-FFF2-40B4-BE49-F238E27FC236}">
                  <a16:creationId xmlns:a16="http://schemas.microsoft.com/office/drawing/2014/main" id="{D3B4275F-1F74-4E72-B9E5-971947C2C6E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88" y="2688"/>
              <a:ext cx="24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528" name="Text Box 7">
              <a:extLst>
                <a:ext uri="{FF2B5EF4-FFF2-40B4-BE49-F238E27FC236}">
                  <a16:creationId xmlns:a16="http://schemas.microsoft.com/office/drawing/2014/main" id="{984E36DC-F420-44BA-9FE0-BFF2D0F50EC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40" y="2688"/>
              <a:ext cx="336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>
                  <a:solidFill>
                    <a:srgbClr val="404040"/>
                  </a:solidFill>
                  <a:latin typeface="Century Gothic" panose="020B0502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600">
                  <a:solidFill>
                    <a:srgbClr val="404040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400">
                  <a:solidFill>
                    <a:srgbClr val="404040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5pPr>
              <a:lvl6pPr marL="2514600" indent="-228600" defTabSz="457200" fontAlgn="base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6pPr>
              <a:lvl7pPr marL="2971800" indent="-228600" defTabSz="457200" fontAlgn="base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7pPr>
              <a:lvl8pPr marL="3429000" indent="-228600" defTabSz="457200" fontAlgn="base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8pPr>
              <a:lvl9pPr marL="3886200" indent="-228600" defTabSz="457200" fontAlgn="base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ClrTx/>
                <a:buFontTx/>
                <a:buNone/>
              </a:pPr>
              <a:r>
                <a:rPr lang="ar-SA" altLang="ar-SA" sz="3600">
                  <a:solidFill>
                    <a:srgbClr val="FF0000"/>
                  </a:solidFill>
                  <a:latin typeface="Arial" panose="020B0604020202020204" pitchFamily="34" charset="0"/>
                </a:rPr>
                <a:t>7</a:t>
              </a:r>
              <a:endParaRPr lang="en-US" altLang="ar-SA" sz="3600">
                <a:solidFill>
                  <a:srgbClr val="FF0000"/>
                </a:solidFill>
                <a:latin typeface="Arial" panose="020B0604020202020204" pitchFamily="34" charset="0"/>
              </a:endParaRPr>
            </a:p>
          </p:txBody>
        </p:sp>
      </p:grpSp>
      <p:sp>
        <p:nvSpPr>
          <p:cNvPr id="3080" name="Text Box 8">
            <a:extLst>
              <a:ext uri="{FF2B5EF4-FFF2-40B4-BE49-F238E27FC236}">
                <a16:creationId xmlns:a16="http://schemas.microsoft.com/office/drawing/2014/main" id="{92764CA9-D57C-43AA-8E1F-EF25BDB95B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95600" y="3886200"/>
            <a:ext cx="533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>
                <a:solidFill>
                  <a:srgbClr val="404040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600">
                <a:solidFill>
                  <a:srgbClr val="404040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400">
                <a:solidFill>
                  <a:srgbClr val="404040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5pPr>
            <a:lvl6pPr marL="25146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6pPr>
            <a:lvl7pPr marL="29718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7pPr>
            <a:lvl8pPr marL="34290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8pPr>
            <a:lvl9pPr marL="38862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r>
              <a:rPr lang="ar-SA" altLang="ar-SA" sz="3600">
                <a:solidFill>
                  <a:schemeClr val="tx1"/>
                </a:solidFill>
                <a:latin typeface="Arial" panose="020B0604020202020204" pitchFamily="34" charset="0"/>
              </a:rPr>
              <a:t>+</a:t>
            </a:r>
            <a:endParaRPr lang="en-US" altLang="ar-SA" sz="36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grpSp>
        <p:nvGrpSpPr>
          <p:cNvPr id="3097" name="Group 25">
            <a:extLst>
              <a:ext uri="{FF2B5EF4-FFF2-40B4-BE49-F238E27FC236}">
                <a16:creationId xmlns:a16="http://schemas.microsoft.com/office/drawing/2014/main" id="{A5C3F65B-B32D-4791-8071-8C502AF1684A}"/>
              </a:ext>
            </a:extLst>
          </p:cNvPr>
          <p:cNvGrpSpPr>
            <a:grpSpLocks/>
          </p:cNvGrpSpPr>
          <p:nvPr/>
        </p:nvGrpSpPr>
        <p:grpSpPr bwMode="auto">
          <a:xfrm>
            <a:off x="3429000" y="3657600"/>
            <a:ext cx="533400" cy="1250950"/>
            <a:chOff x="2160" y="2304"/>
            <a:chExt cx="336" cy="788"/>
          </a:xfrm>
        </p:grpSpPr>
        <p:sp>
          <p:nvSpPr>
            <p:cNvPr id="21523" name="Text Box 9">
              <a:extLst>
                <a:ext uri="{FF2B5EF4-FFF2-40B4-BE49-F238E27FC236}">
                  <a16:creationId xmlns:a16="http://schemas.microsoft.com/office/drawing/2014/main" id="{0C55B079-4EB5-4B2C-87F1-83E9459FA57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60" y="2304"/>
              <a:ext cx="336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>
                  <a:solidFill>
                    <a:srgbClr val="404040"/>
                  </a:solidFill>
                  <a:latin typeface="Century Gothic" panose="020B0502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600">
                  <a:solidFill>
                    <a:srgbClr val="404040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400">
                  <a:solidFill>
                    <a:srgbClr val="404040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5pPr>
              <a:lvl6pPr marL="2514600" indent="-228600" defTabSz="457200" fontAlgn="base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6pPr>
              <a:lvl7pPr marL="2971800" indent="-228600" defTabSz="457200" fontAlgn="base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7pPr>
              <a:lvl8pPr marL="3429000" indent="-228600" defTabSz="457200" fontAlgn="base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8pPr>
              <a:lvl9pPr marL="3886200" indent="-228600" defTabSz="457200" fontAlgn="base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ClrTx/>
                <a:buFontTx/>
                <a:buNone/>
              </a:pPr>
              <a:r>
                <a:rPr lang="ar-SA" altLang="ar-SA" sz="3600">
                  <a:solidFill>
                    <a:srgbClr val="996633"/>
                  </a:solidFill>
                  <a:latin typeface="Arial" panose="020B0604020202020204" pitchFamily="34" charset="0"/>
                </a:rPr>
                <a:t>2</a:t>
              </a:r>
              <a:endParaRPr lang="en-US" altLang="ar-SA" sz="3600">
                <a:solidFill>
                  <a:srgbClr val="996633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1524" name="Line 10">
              <a:extLst>
                <a:ext uri="{FF2B5EF4-FFF2-40B4-BE49-F238E27FC236}">
                  <a16:creationId xmlns:a16="http://schemas.microsoft.com/office/drawing/2014/main" id="{D35EE143-2D68-4B4D-AFFC-577FA39C24A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08" y="2688"/>
              <a:ext cx="24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525" name="Text Box 11">
              <a:extLst>
                <a:ext uri="{FF2B5EF4-FFF2-40B4-BE49-F238E27FC236}">
                  <a16:creationId xmlns:a16="http://schemas.microsoft.com/office/drawing/2014/main" id="{4A1C067F-86BE-48AE-9426-F24A17F9484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60" y="2688"/>
              <a:ext cx="336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>
                  <a:solidFill>
                    <a:srgbClr val="404040"/>
                  </a:solidFill>
                  <a:latin typeface="Century Gothic" panose="020B0502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600">
                  <a:solidFill>
                    <a:srgbClr val="404040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400">
                  <a:solidFill>
                    <a:srgbClr val="404040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5pPr>
              <a:lvl6pPr marL="2514600" indent="-228600" defTabSz="457200" fontAlgn="base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6pPr>
              <a:lvl7pPr marL="2971800" indent="-228600" defTabSz="457200" fontAlgn="base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7pPr>
              <a:lvl8pPr marL="3429000" indent="-228600" defTabSz="457200" fontAlgn="base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8pPr>
              <a:lvl9pPr marL="3886200" indent="-228600" defTabSz="457200" fontAlgn="base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ClrTx/>
                <a:buFontTx/>
                <a:buNone/>
              </a:pPr>
              <a:r>
                <a:rPr lang="ar-SA" altLang="ar-SA" sz="3600">
                  <a:solidFill>
                    <a:srgbClr val="FF0000"/>
                  </a:solidFill>
                  <a:latin typeface="Arial" panose="020B0604020202020204" pitchFamily="34" charset="0"/>
                </a:rPr>
                <a:t>7</a:t>
              </a:r>
              <a:endParaRPr lang="en-US" altLang="ar-SA" sz="3600">
                <a:solidFill>
                  <a:srgbClr val="FF0000"/>
                </a:solidFill>
                <a:latin typeface="Arial" panose="020B0604020202020204" pitchFamily="34" charset="0"/>
              </a:endParaRPr>
            </a:p>
          </p:txBody>
        </p:sp>
      </p:grpSp>
      <p:sp>
        <p:nvSpPr>
          <p:cNvPr id="21511" name="Text Box 12">
            <a:extLst>
              <a:ext uri="{FF2B5EF4-FFF2-40B4-BE49-F238E27FC236}">
                <a16:creationId xmlns:a16="http://schemas.microsoft.com/office/drawing/2014/main" id="{9B19BC69-340B-4231-B195-A356885FDC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6200" y="3886200"/>
            <a:ext cx="533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>
                <a:solidFill>
                  <a:srgbClr val="404040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600">
                <a:solidFill>
                  <a:srgbClr val="404040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400">
                <a:solidFill>
                  <a:srgbClr val="404040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5pPr>
            <a:lvl6pPr marL="25146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6pPr>
            <a:lvl7pPr marL="29718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7pPr>
            <a:lvl8pPr marL="34290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8pPr>
            <a:lvl9pPr marL="38862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r>
              <a:rPr lang="ar-SA" altLang="ar-SA" sz="3600">
                <a:solidFill>
                  <a:schemeClr val="tx1"/>
                </a:solidFill>
                <a:latin typeface="Arial" panose="020B0604020202020204" pitchFamily="34" charset="0"/>
              </a:rPr>
              <a:t>=</a:t>
            </a:r>
            <a:endParaRPr lang="en-US" altLang="ar-SA" sz="36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3085" name="Text Box 13">
            <a:extLst>
              <a:ext uri="{FF2B5EF4-FFF2-40B4-BE49-F238E27FC236}">
                <a16:creationId xmlns:a16="http://schemas.microsoft.com/office/drawing/2014/main" id="{3852F528-DEE3-489B-9DAA-77EB1F9809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43400" y="3657600"/>
            <a:ext cx="1295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>
                <a:solidFill>
                  <a:srgbClr val="404040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600">
                <a:solidFill>
                  <a:srgbClr val="404040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400">
                <a:solidFill>
                  <a:srgbClr val="404040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5pPr>
            <a:lvl6pPr marL="25146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6pPr>
            <a:lvl7pPr marL="29718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7pPr>
            <a:lvl8pPr marL="34290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8pPr>
            <a:lvl9pPr marL="38862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r>
              <a:rPr lang="ar-SA" altLang="ar-SA" sz="3600">
                <a:solidFill>
                  <a:srgbClr val="996633"/>
                </a:solidFill>
                <a:latin typeface="Arial" panose="020B0604020202020204" pitchFamily="34" charset="0"/>
              </a:rPr>
              <a:t>2 </a:t>
            </a:r>
            <a:r>
              <a:rPr lang="ar-SA" altLang="ar-SA" sz="3600">
                <a:solidFill>
                  <a:schemeClr val="tx1"/>
                </a:solidFill>
                <a:latin typeface="Arial" panose="020B0604020202020204" pitchFamily="34" charset="0"/>
              </a:rPr>
              <a:t>+ </a:t>
            </a:r>
            <a:r>
              <a:rPr lang="ar-SA" altLang="ar-SA" sz="3600">
                <a:solidFill>
                  <a:srgbClr val="0000FF"/>
                </a:solidFill>
                <a:latin typeface="Arial" panose="020B0604020202020204" pitchFamily="34" charset="0"/>
              </a:rPr>
              <a:t>3</a:t>
            </a:r>
            <a:endParaRPr lang="en-US" altLang="ar-SA" sz="3600">
              <a:solidFill>
                <a:srgbClr val="0000FF"/>
              </a:solidFill>
              <a:latin typeface="Arial" panose="020B0604020202020204" pitchFamily="34" charset="0"/>
            </a:endParaRPr>
          </a:p>
        </p:txBody>
      </p:sp>
      <p:sp>
        <p:nvSpPr>
          <p:cNvPr id="21513" name="Line 14">
            <a:extLst>
              <a:ext uri="{FF2B5EF4-FFF2-40B4-BE49-F238E27FC236}">
                <a16:creationId xmlns:a16="http://schemas.microsoft.com/office/drawing/2014/main" id="{971CD802-CD72-48BE-A12A-32454205FE64}"/>
              </a:ext>
            </a:extLst>
          </p:cNvPr>
          <p:cNvSpPr>
            <a:spLocks noChangeShapeType="1"/>
          </p:cNvSpPr>
          <p:nvPr/>
        </p:nvSpPr>
        <p:spPr bwMode="auto">
          <a:xfrm>
            <a:off x="4419600" y="4267200"/>
            <a:ext cx="1219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87" name="Text Box 15">
            <a:extLst>
              <a:ext uri="{FF2B5EF4-FFF2-40B4-BE49-F238E27FC236}">
                <a16:creationId xmlns:a16="http://schemas.microsoft.com/office/drawing/2014/main" id="{0630A308-C8DC-4846-805E-2163FEFC48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43400" y="4267200"/>
            <a:ext cx="12192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>
                <a:solidFill>
                  <a:srgbClr val="404040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600">
                <a:solidFill>
                  <a:srgbClr val="404040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400">
                <a:solidFill>
                  <a:srgbClr val="404040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5pPr>
            <a:lvl6pPr marL="25146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6pPr>
            <a:lvl7pPr marL="29718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7pPr>
            <a:lvl8pPr marL="34290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8pPr>
            <a:lvl9pPr marL="38862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r>
              <a:rPr lang="ar-SA" altLang="ar-SA" sz="3600">
                <a:solidFill>
                  <a:srgbClr val="FF0000"/>
                </a:solidFill>
                <a:latin typeface="Arial" panose="020B0604020202020204" pitchFamily="34" charset="0"/>
              </a:rPr>
              <a:t>7</a:t>
            </a:r>
            <a:endParaRPr lang="en-US" altLang="ar-SA" sz="360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21515" name="Text Box 16">
            <a:extLst>
              <a:ext uri="{FF2B5EF4-FFF2-40B4-BE49-F238E27FC236}">
                <a16:creationId xmlns:a16="http://schemas.microsoft.com/office/drawing/2014/main" id="{BE528237-9428-4365-B81A-E2CB146511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38800" y="3886200"/>
            <a:ext cx="533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>
                <a:solidFill>
                  <a:srgbClr val="404040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600">
                <a:solidFill>
                  <a:srgbClr val="404040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400">
                <a:solidFill>
                  <a:srgbClr val="404040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5pPr>
            <a:lvl6pPr marL="25146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6pPr>
            <a:lvl7pPr marL="29718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7pPr>
            <a:lvl8pPr marL="34290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8pPr>
            <a:lvl9pPr marL="38862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r>
              <a:rPr lang="ar-SA" altLang="ar-SA" sz="3600">
                <a:solidFill>
                  <a:schemeClr val="tx1"/>
                </a:solidFill>
                <a:latin typeface="Arial" panose="020B0604020202020204" pitchFamily="34" charset="0"/>
              </a:rPr>
              <a:t>=</a:t>
            </a:r>
            <a:endParaRPr lang="en-US" altLang="ar-SA" sz="36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3089" name="Text Box 17">
            <a:extLst>
              <a:ext uri="{FF2B5EF4-FFF2-40B4-BE49-F238E27FC236}">
                <a16:creationId xmlns:a16="http://schemas.microsoft.com/office/drawing/2014/main" id="{D705CBA1-10CD-405C-985C-51800AA436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0" y="3657600"/>
            <a:ext cx="533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>
                <a:solidFill>
                  <a:srgbClr val="404040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600">
                <a:solidFill>
                  <a:srgbClr val="404040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400">
                <a:solidFill>
                  <a:srgbClr val="404040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5pPr>
            <a:lvl6pPr marL="25146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6pPr>
            <a:lvl7pPr marL="29718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7pPr>
            <a:lvl8pPr marL="34290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8pPr>
            <a:lvl9pPr marL="38862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r>
              <a:rPr lang="ar-SA" altLang="ar-SA" sz="3600">
                <a:solidFill>
                  <a:srgbClr val="003300"/>
                </a:solidFill>
                <a:latin typeface="Arial" panose="020B0604020202020204" pitchFamily="34" charset="0"/>
              </a:rPr>
              <a:t>5</a:t>
            </a:r>
            <a:endParaRPr lang="en-US" altLang="ar-SA" sz="3600">
              <a:solidFill>
                <a:srgbClr val="003300"/>
              </a:solidFill>
              <a:latin typeface="Arial" panose="020B0604020202020204" pitchFamily="34" charset="0"/>
            </a:endParaRPr>
          </a:p>
        </p:txBody>
      </p:sp>
      <p:sp>
        <p:nvSpPr>
          <p:cNvPr id="21517" name="Line 18">
            <a:extLst>
              <a:ext uri="{FF2B5EF4-FFF2-40B4-BE49-F238E27FC236}">
                <a16:creationId xmlns:a16="http://schemas.microsoft.com/office/drawing/2014/main" id="{9CD50752-853D-4090-8BE3-0BC30B29DBAB}"/>
              </a:ext>
            </a:extLst>
          </p:cNvPr>
          <p:cNvSpPr>
            <a:spLocks noChangeShapeType="1"/>
          </p:cNvSpPr>
          <p:nvPr/>
        </p:nvSpPr>
        <p:spPr bwMode="auto">
          <a:xfrm>
            <a:off x="6172200" y="42672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91" name="Text Box 19">
            <a:extLst>
              <a:ext uri="{FF2B5EF4-FFF2-40B4-BE49-F238E27FC236}">
                <a16:creationId xmlns:a16="http://schemas.microsoft.com/office/drawing/2014/main" id="{08353EC2-6A60-457F-8686-EE8ED87A60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0" y="4267200"/>
            <a:ext cx="533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>
                <a:solidFill>
                  <a:srgbClr val="404040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600">
                <a:solidFill>
                  <a:srgbClr val="404040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400">
                <a:solidFill>
                  <a:srgbClr val="404040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5pPr>
            <a:lvl6pPr marL="25146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6pPr>
            <a:lvl7pPr marL="29718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7pPr>
            <a:lvl8pPr marL="34290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8pPr>
            <a:lvl9pPr marL="38862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r>
              <a:rPr lang="ar-SA" altLang="ar-SA" sz="3600">
                <a:solidFill>
                  <a:srgbClr val="FF0000"/>
                </a:solidFill>
                <a:latin typeface="Arial" panose="020B0604020202020204" pitchFamily="34" charset="0"/>
              </a:rPr>
              <a:t>7</a:t>
            </a:r>
            <a:endParaRPr lang="en-US" altLang="ar-SA" sz="360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21519" name="Line 20">
            <a:extLst>
              <a:ext uri="{FF2B5EF4-FFF2-40B4-BE49-F238E27FC236}">
                <a16:creationId xmlns:a16="http://schemas.microsoft.com/office/drawing/2014/main" id="{255D24E0-E8AD-4FF3-AE64-23E001A06BB9}"/>
              </a:ext>
            </a:extLst>
          </p:cNvPr>
          <p:cNvSpPr>
            <a:spLocks noChangeShapeType="1"/>
          </p:cNvSpPr>
          <p:nvPr/>
        </p:nvSpPr>
        <p:spPr bwMode="auto">
          <a:xfrm>
            <a:off x="1524000" y="4648200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20" name="Line 21">
            <a:extLst>
              <a:ext uri="{FF2B5EF4-FFF2-40B4-BE49-F238E27FC236}">
                <a16:creationId xmlns:a16="http://schemas.microsoft.com/office/drawing/2014/main" id="{5AEDF546-1A1D-4541-9B86-8817517AD36D}"/>
              </a:ext>
            </a:extLst>
          </p:cNvPr>
          <p:cNvSpPr>
            <a:spLocks noChangeShapeType="1"/>
          </p:cNvSpPr>
          <p:nvPr/>
        </p:nvSpPr>
        <p:spPr bwMode="auto">
          <a:xfrm>
            <a:off x="1524000" y="3962400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21" name="Text Box 22">
            <a:extLst>
              <a:ext uri="{FF2B5EF4-FFF2-40B4-BE49-F238E27FC236}">
                <a16:creationId xmlns:a16="http://schemas.microsoft.com/office/drawing/2014/main" id="{F2CEE12A-3E74-49F2-84EA-939CACEC7F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4495800"/>
            <a:ext cx="762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>
                <a:solidFill>
                  <a:srgbClr val="404040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600">
                <a:solidFill>
                  <a:srgbClr val="404040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400">
                <a:solidFill>
                  <a:srgbClr val="404040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5pPr>
            <a:lvl6pPr marL="25146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6pPr>
            <a:lvl7pPr marL="29718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7pPr>
            <a:lvl8pPr marL="34290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8pPr>
            <a:lvl9pPr marL="38862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ar-SA" altLang="ar-SA">
                <a:solidFill>
                  <a:schemeClr val="tx1"/>
                </a:solidFill>
                <a:latin typeface="Arial" panose="020B0604020202020204" pitchFamily="34" charset="0"/>
              </a:rPr>
              <a:t>المقام</a:t>
            </a:r>
            <a:endParaRPr lang="en-US" altLang="ar-SA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21522" name="Text Box 23">
            <a:extLst>
              <a:ext uri="{FF2B5EF4-FFF2-40B4-BE49-F238E27FC236}">
                <a16:creationId xmlns:a16="http://schemas.microsoft.com/office/drawing/2014/main" id="{5EC4D96F-EBB3-4F0B-9EEB-1893284D91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3810000"/>
            <a:ext cx="762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>
                <a:solidFill>
                  <a:srgbClr val="404040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600">
                <a:solidFill>
                  <a:srgbClr val="404040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400">
                <a:solidFill>
                  <a:srgbClr val="404040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5pPr>
            <a:lvl6pPr marL="25146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6pPr>
            <a:lvl7pPr marL="29718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7pPr>
            <a:lvl8pPr marL="34290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8pPr>
            <a:lvl9pPr marL="38862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ar-SA" altLang="ar-SA">
                <a:solidFill>
                  <a:schemeClr val="tx1"/>
                </a:solidFill>
                <a:latin typeface="Arial" panose="020B0604020202020204" pitchFamily="34" charset="0"/>
              </a:rPr>
              <a:t>البسط</a:t>
            </a:r>
            <a:endParaRPr lang="en-US" altLang="ar-SA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1100"/>
                            </p:stCondLst>
                            <p:childTnLst>
                              <p:par>
                                <p:cTn id="1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30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30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1210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12100"/>
                            </p:stCondLst>
                            <p:childTnLst>
                              <p:par>
                                <p:cTn id="23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30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30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13100"/>
                            </p:stCondLst>
                            <p:childTnLst>
                              <p:par>
                                <p:cTn id="28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0" dur="1000"/>
                                        <p:tgtEl>
                                          <p:spTgt spid="30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14100"/>
                            </p:stCondLst>
                            <p:childTnLst>
                              <p:par>
                                <p:cTn id="32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4" dur="1000"/>
                                        <p:tgtEl>
                                          <p:spTgt spid="30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15100"/>
                            </p:stCondLst>
                            <p:childTnLst>
                              <p:par>
                                <p:cTn id="36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8" dur="1000"/>
                                        <p:tgtEl>
                                          <p:spTgt spid="30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16100"/>
                            </p:stCondLst>
                            <p:childTnLst>
                              <p:par>
                                <p:cTn id="40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2" dur="1000"/>
                                        <p:tgtEl>
                                          <p:spTgt spid="30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/>
      <p:bldP spid="3076" grpId="0"/>
      <p:bldP spid="3080" grpId="0"/>
      <p:bldP spid="3085" grpId="0"/>
      <p:bldP spid="3087" grpId="0"/>
      <p:bldP spid="3089" grpId="0"/>
      <p:bldP spid="309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Rectangle 4">
            <a:extLst>
              <a:ext uri="{FF2B5EF4-FFF2-40B4-BE49-F238E27FC236}">
                <a16:creationId xmlns:a16="http://schemas.microsoft.com/office/drawing/2014/main" id="{2052B1B7-354A-4E91-BA07-1ABCDA1E760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371600" y="623888"/>
            <a:ext cx="7162800" cy="1128712"/>
          </a:xfrm>
        </p:spPr>
        <p:txBody>
          <a:bodyPr rtlCol="0">
            <a:normAutofit fontScale="90000"/>
          </a:bodyPr>
          <a:lstStyle/>
          <a:p>
            <a:pPr algn="r" fontAlgn="auto">
              <a:spcAft>
                <a:spcPts val="0"/>
              </a:spcAft>
              <a:defRPr/>
            </a:pPr>
            <a:r>
              <a:rPr lang="ar-SA" altLang="ar-SA" dirty="0">
                <a:solidFill>
                  <a:schemeClr val="tx1">
                    <a:lumMod val="85000"/>
                    <a:lumOff val="15000"/>
                  </a:schemeClr>
                </a:solidFill>
                <a:cs typeface="+mj-cs"/>
              </a:rPr>
              <a:t>جمع وطرح كسور ذات </a:t>
            </a:r>
            <a:r>
              <a:rPr lang="ar-SA" altLang="ar-SA" dirty="0">
                <a:solidFill>
                  <a:srgbClr val="0000FF"/>
                </a:solidFill>
                <a:cs typeface="+mj-cs"/>
              </a:rPr>
              <a:t>مقامات مشتركة</a:t>
            </a:r>
            <a:endParaRPr lang="en-US" altLang="ar-SA" dirty="0">
              <a:solidFill>
                <a:srgbClr val="0000FF"/>
              </a:solidFill>
              <a:cs typeface="+mj-cs"/>
            </a:endParaRPr>
          </a:p>
        </p:txBody>
      </p:sp>
      <p:sp>
        <p:nvSpPr>
          <p:cNvPr id="5126" name="Text Box 6">
            <a:extLst>
              <a:ext uri="{FF2B5EF4-FFF2-40B4-BE49-F238E27FC236}">
                <a16:creationId xmlns:a16="http://schemas.microsoft.com/office/drawing/2014/main" id="{5EB3BE99-AAAA-4530-A5B2-C7B9CA141F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71600" y="1600200"/>
            <a:ext cx="6553200" cy="1384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>
                <a:solidFill>
                  <a:srgbClr val="404040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600">
                <a:solidFill>
                  <a:srgbClr val="404040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400">
                <a:solidFill>
                  <a:srgbClr val="404040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5pPr>
            <a:lvl6pPr marL="25146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6pPr>
            <a:lvl7pPr marL="29718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7pPr>
            <a:lvl8pPr marL="34290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8pPr>
            <a:lvl9pPr marL="38862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buClrTx/>
              <a:buFontTx/>
              <a:buNone/>
            </a:pPr>
            <a:r>
              <a:rPr lang="ar-SA" altLang="ar-SA" sz="2400">
                <a:solidFill>
                  <a:schemeClr val="tx1"/>
                </a:solidFill>
                <a:latin typeface="Arial" panose="020B0604020202020204" pitchFamily="34" charset="0"/>
              </a:rPr>
              <a:t>عند جمع او طرح كسور بسيطة لها نفس </a:t>
            </a:r>
            <a:r>
              <a:rPr lang="ar-SA" altLang="ar-SA" sz="2400">
                <a:solidFill>
                  <a:srgbClr val="FF0000"/>
                </a:solidFill>
                <a:latin typeface="Arial" panose="020B0604020202020204" pitchFamily="34" charset="0"/>
              </a:rPr>
              <a:t>المقام</a:t>
            </a:r>
            <a:r>
              <a:rPr lang="ar-SA" altLang="ar-SA" sz="2400">
                <a:solidFill>
                  <a:schemeClr val="tx1"/>
                </a:solidFill>
                <a:latin typeface="Arial" panose="020B0604020202020204" pitchFamily="34" charset="0"/>
              </a:rPr>
              <a:t> فيكتب </a:t>
            </a:r>
            <a:r>
              <a:rPr lang="ar-SA" altLang="ar-SA" sz="2400">
                <a:solidFill>
                  <a:srgbClr val="FF0000"/>
                </a:solidFill>
                <a:latin typeface="Arial" panose="020B0604020202020204" pitchFamily="34" charset="0"/>
              </a:rPr>
              <a:t>المقام</a:t>
            </a:r>
            <a:r>
              <a:rPr lang="ar-SA" altLang="ar-SA" sz="2400">
                <a:solidFill>
                  <a:schemeClr val="tx1"/>
                </a:solidFill>
                <a:latin typeface="Arial" panose="020B0604020202020204" pitchFamily="34" charset="0"/>
              </a:rPr>
              <a:t> ذاته ويتم جمع او طرح ( حسب التمرين ) البسط.</a:t>
            </a:r>
          </a:p>
          <a:p>
            <a:pPr algn="r" eaLnBrk="1" hangingPunct="1">
              <a:spcBef>
                <a:spcPct val="50000"/>
              </a:spcBef>
              <a:buClrTx/>
              <a:buFontTx/>
              <a:buNone/>
            </a:pPr>
            <a:r>
              <a:rPr lang="ar-SA" altLang="ar-SA" sz="2400">
                <a:solidFill>
                  <a:schemeClr val="tx1"/>
                </a:solidFill>
                <a:latin typeface="Arial" panose="020B0604020202020204" pitchFamily="34" charset="0"/>
              </a:rPr>
              <a:t>مثال 2 (طرح كسور):</a:t>
            </a:r>
            <a:endParaRPr lang="en-US" altLang="ar-SA" sz="24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grpSp>
        <p:nvGrpSpPr>
          <p:cNvPr id="5146" name="Group 26">
            <a:extLst>
              <a:ext uri="{FF2B5EF4-FFF2-40B4-BE49-F238E27FC236}">
                <a16:creationId xmlns:a16="http://schemas.microsoft.com/office/drawing/2014/main" id="{34AEE217-066F-4508-A800-603BC06E4E18}"/>
              </a:ext>
            </a:extLst>
          </p:cNvPr>
          <p:cNvGrpSpPr>
            <a:grpSpLocks/>
          </p:cNvGrpSpPr>
          <p:nvPr/>
        </p:nvGrpSpPr>
        <p:grpSpPr bwMode="auto">
          <a:xfrm>
            <a:off x="2286000" y="3657600"/>
            <a:ext cx="533400" cy="1250950"/>
            <a:chOff x="1440" y="2304"/>
            <a:chExt cx="336" cy="788"/>
          </a:xfrm>
        </p:grpSpPr>
        <p:sp>
          <p:nvSpPr>
            <p:cNvPr id="22551" name="Text Box 7">
              <a:extLst>
                <a:ext uri="{FF2B5EF4-FFF2-40B4-BE49-F238E27FC236}">
                  <a16:creationId xmlns:a16="http://schemas.microsoft.com/office/drawing/2014/main" id="{7B6223D5-8518-42E3-9112-D7CEA10BA71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40" y="2304"/>
              <a:ext cx="336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>
                  <a:solidFill>
                    <a:srgbClr val="404040"/>
                  </a:solidFill>
                  <a:latin typeface="Century Gothic" panose="020B0502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600">
                  <a:solidFill>
                    <a:srgbClr val="404040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400">
                  <a:solidFill>
                    <a:srgbClr val="404040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5pPr>
              <a:lvl6pPr marL="2514600" indent="-228600" defTabSz="457200" fontAlgn="base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6pPr>
              <a:lvl7pPr marL="2971800" indent="-228600" defTabSz="457200" fontAlgn="base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7pPr>
              <a:lvl8pPr marL="3429000" indent="-228600" defTabSz="457200" fontAlgn="base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8pPr>
              <a:lvl9pPr marL="3886200" indent="-228600" defTabSz="457200" fontAlgn="base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ClrTx/>
                <a:buFontTx/>
                <a:buNone/>
              </a:pPr>
              <a:r>
                <a:rPr lang="ar-SA" altLang="ar-SA" sz="3600">
                  <a:solidFill>
                    <a:srgbClr val="0000FF"/>
                  </a:solidFill>
                  <a:latin typeface="Arial" panose="020B0604020202020204" pitchFamily="34" charset="0"/>
                </a:rPr>
                <a:t>5</a:t>
              </a:r>
              <a:endParaRPr lang="en-US" altLang="ar-SA" sz="3600">
                <a:solidFill>
                  <a:srgbClr val="0000FF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2552" name="Line 8">
              <a:extLst>
                <a:ext uri="{FF2B5EF4-FFF2-40B4-BE49-F238E27FC236}">
                  <a16:creationId xmlns:a16="http://schemas.microsoft.com/office/drawing/2014/main" id="{DBC7265F-1863-492F-A99B-CAE53C58D8E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88" y="2688"/>
              <a:ext cx="24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553" name="Text Box 9">
              <a:extLst>
                <a:ext uri="{FF2B5EF4-FFF2-40B4-BE49-F238E27FC236}">
                  <a16:creationId xmlns:a16="http://schemas.microsoft.com/office/drawing/2014/main" id="{AD1A8D3A-A703-4B46-BC68-C3D02C6513D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40" y="2688"/>
              <a:ext cx="336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>
                  <a:solidFill>
                    <a:srgbClr val="404040"/>
                  </a:solidFill>
                  <a:latin typeface="Century Gothic" panose="020B0502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600">
                  <a:solidFill>
                    <a:srgbClr val="404040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400">
                  <a:solidFill>
                    <a:srgbClr val="404040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5pPr>
              <a:lvl6pPr marL="2514600" indent="-228600" defTabSz="457200" fontAlgn="base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6pPr>
              <a:lvl7pPr marL="2971800" indent="-228600" defTabSz="457200" fontAlgn="base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7pPr>
              <a:lvl8pPr marL="3429000" indent="-228600" defTabSz="457200" fontAlgn="base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8pPr>
              <a:lvl9pPr marL="3886200" indent="-228600" defTabSz="457200" fontAlgn="base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ClrTx/>
                <a:buFontTx/>
                <a:buNone/>
              </a:pPr>
              <a:r>
                <a:rPr lang="ar-SA" altLang="ar-SA" sz="3600">
                  <a:solidFill>
                    <a:srgbClr val="FF0000"/>
                  </a:solidFill>
                  <a:latin typeface="Arial" panose="020B0604020202020204" pitchFamily="34" charset="0"/>
                </a:rPr>
                <a:t>9</a:t>
              </a:r>
              <a:endParaRPr lang="en-US" altLang="ar-SA" sz="3600">
                <a:solidFill>
                  <a:srgbClr val="FF0000"/>
                </a:solidFill>
                <a:latin typeface="Arial" panose="020B0604020202020204" pitchFamily="34" charset="0"/>
              </a:endParaRPr>
            </a:p>
          </p:txBody>
        </p:sp>
      </p:grpSp>
      <p:sp>
        <p:nvSpPr>
          <p:cNvPr id="22533" name="Text Box 10">
            <a:extLst>
              <a:ext uri="{FF2B5EF4-FFF2-40B4-BE49-F238E27FC236}">
                <a16:creationId xmlns:a16="http://schemas.microsoft.com/office/drawing/2014/main" id="{E181EAFA-26FD-462A-8D25-5FFF55C01E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95600" y="3886200"/>
            <a:ext cx="533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>
                <a:solidFill>
                  <a:srgbClr val="404040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600">
                <a:solidFill>
                  <a:srgbClr val="404040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400">
                <a:solidFill>
                  <a:srgbClr val="404040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5pPr>
            <a:lvl6pPr marL="25146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6pPr>
            <a:lvl7pPr marL="29718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7pPr>
            <a:lvl8pPr marL="34290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8pPr>
            <a:lvl9pPr marL="38862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r>
              <a:rPr lang="ar-SA" altLang="ar-SA" sz="3600">
                <a:solidFill>
                  <a:schemeClr val="tx1"/>
                </a:solidFill>
                <a:latin typeface="Arial" panose="020B0604020202020204" pitchFamily="34" charset="0"/>
              </a:rPr>
              <a:t>-</a:t>
            </a:r>
            <a:endParaRPr lang="en-US" altLang="ar-SA" sz="36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grpSp>
        <p:nvGrpSpPr>
          <p:cNvPr id="5147" name="Group 27">
            <a:extLst>
              <a:ext uri="{FF2B5EF4-FFF2-40B4-BE49-F238E27FC236}">
                <a16:creationId xmlns:a16="http://schemas.microsoft.com/office/drawing/2014/main" id="{3A895060-017D-4E08-95E3-6782777398D9}"/>
              </a:ext>
            </a:extLst>
          </p:cNvPr>
          <p:cNvGrpSpPr>
            <a:grpSpLocks/>
          </p:cNvGrpSpPr>
          <p:nvPr/>
        </p:nvGrpSpPr>
        <p:grpSpPr bwMode="auto">
          <a:xfrm>
            <a:off x="3429000" y="3657600"/>
            <a:ext cx="533400" cy="1250950"/>
            <a:chOff x="2160" y="2304"/>
            <a:chExt cx="336" cy="788"/>
          </a:xfrm>
        </p:grpSpPr>
        <p:sp>
          <p:nvSpPr>
            <p:cNvPr id="22548" name="Text Box 11">
              <a:extLst>
                <a:ext uri="{FF2B5EF4-FFF2-40B4-BE49-F238E27FC236}">
                  <a16:creationId xmlns:a16="http://schemas.microsoft.com/office/drawing/2014/main" id="{46164269-F572-43C1-9195-82D0C307C9D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60" y="2304"/>
              <a:ext cx="336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>
                  <a:solidFill>
                    <a:srgbClr val="404040"/>
                  </a:solidFill>
                  <a:latin typeface="Century Gothic" panose="020B0502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600">
                  <a:solidFill>
                    <a:srgbClr val="404040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400">
                  <a:solidFill>
                    <a:srgbClr val="404040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5pPr>
              <a:lvl6pPr marL="2514600" indent="-228600" defTabSz="457200" fontAlgn="base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6pPr>
              <a:lvl7pPr marL="2971800" indent="-228600" defTabSz="457200" fontAlgn="base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7pPr>
              <a:lvl8pPr marL="3429000" indent="-228600" defTabSz="457200" fontAlgn="base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8pPr>
              <a:lvl9pPr marL="3886200" indent="-228600" defTabSz="457200" fontAlgn="base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ClrTx/>
                <a:buFontTx/>
                <a:buNone/>
              </a:pPr>
              <a:r>
                <a:rPr lang="ar-SA" altLang="ar-SA" sz="3600">
                  <a:solidFill>
                    <a:srgbClr val="996633"/>
                  </a:solidFill>
                  <a:latin typeface="Arial" panose="020B0604020202020204" pitchFamily="34" charset="0"/>
                </a:rPr>
                <a:t>2</a:t>
              </a:r>
              <a:endParaRPr lang="en-US" altLang="ar-SA" sz="3600">
                <a:solidFill>
                  <a:srgbClr val="996633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2549" name="Line 12">
              <a:extLst>
                <a:ext uri="{FF2B5EF4-FFF2-40B4-BE49-F238E27FC236}">
                  <a16:creationId xmlns:a16="http://schemas.microsoft.com/office/drawing/2014/main" id="{03E57726-7E42-4FD9-A8DA-DF8B3FC3119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08" y="2688"/>
              <a:ext cx="24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550" name="Text Box 13">
              <a:extLst>
                <a:ext uri="{FF2B5EF4-FFF2-40B4-BE49-F238E27FC236}">
                  <a16:creationId xmlns:a16="http://schemas.microsoft.com/office/drawing/2014/main" id="{9FC0E1C3-D910-4D8B-96EA-C61B4C8848A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60" y="2688"/>
              <a:ext cx="336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>
                  <a:solidFill>
                    <a:srgbClr val="404040"/>
                  </a:solidFill>
                  <a:latin typeface="Century Gothic" panose="020B0502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600">
                  <a:solidFill>
                    <a:srgbClr val="404040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400">
                  <a:solidFill>
                    <a:srgbClr val="404040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5pPr>
              <a:lvl6pPr marL="2514600" indent="-228600" defTabSz="457200" fontAlgn="base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6pPr>
              <a:lvl7pPr marL="2971800" indent="-228600" defTabSz="457200" fontAlgn="base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7pPr>
              <a:lvl8pPr marL="3429000" indent="-228600" defTabSz="457200" fontAlgn="base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8pPr>
              <a:lvl9pPr marL="3886200" indent="-228600" defTabSz="457200" fontAlgn="base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ClrTx/>
                <a:buFontTx/>
                <a:buNone/>
              </a:pPr>
              <a:r>
                <a:rPr lang="ar-SA" altLang="ar-SA" sz="3600">
                  <a:solidFill>
                    <a:srgbClr val="FF0000"/>
                  </a:solidFill>
                  <a:latin typeface="Arial" panose="020B0604020202020204" pitchFamily="34" charset="0"/>
                </a:rPr>
                <a:t>9</a:t>
              </a:r>
              <a:endParaRPr lang="en-US" altLang="ar-SA" sz="3600">
                <a:solidFill>
                  <a:srgbClr val="FF0000"/>
                </a:solidFill>
                <a:latin typeface="Arial" panose="020B0604020202020204" pitchFamily="34" charset="0"/>
              </a:endParaRPr>
            </a:p>
          </p:txBody>
        </p:sp>
      </p:grpSp>
      <p:sp>
        <p:nvSpPr>
          <p:cNvPr id="22535" name="Text Box 14">
            <a:extLst>
              <a:ext uri="{FF2B5EF4-FFF2-40B4-BE49-F238E27FC236}">
                <a16:creationId xmlns:a16="http://schemas.microsoft.com/office/drawing/2014/main" id="{CC14EE7C-F237-410C-85A6-9607178F09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6200" y="3886200"/>
            <a:ext cx="533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>
                <a:solidFill>
                  <a:srgbClr val="404040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600">
                <a:solidFill>
                  <a:srgbClr val="404040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400">
                <a:solidFill>
                  <a:srgbClr val="404040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5pPr>
            <a:lvl6pPr marL="25146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6pPr>
            <a:lvl7pPr marL="29718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7pPr>
            <a:lvl8pPr marL="34290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8pPr>
            <a:lvl9pPr marL="38862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r>
              <a:rPr lang="ar-SA" altLang="ar-SA" sz="3600">
                <a:solidFill>
                  <a:schemeClr val="tx1"/>
                </a:solidFill>
                <a:latin typeface="Arial" panose="020B0604020202020204" pitchFamily="34" charset="0"/>
              </a:rPr>
              <a:t>=</a:t>
            </a:r>
            <a:endParaRPr lang="en-US" altLang="ar-SA" sz="36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5135" name="Text Box 15">
            <a:extLst>
              <a:ext uri="{FF2B5EF4-FFF2-40B4-BE49-F238E27FC236}">
                <a16:creationId xmlns:a16="http://schemas.microsoft.com/office/drawing/2014/main" id="{BC9DBC68-F9EF-4B9A-850A-C79E43BEB5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43400" y="3657600"/>
            <a:ext cx="1295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>
                <a:solidFill>
                  <a:srgbClr val="404040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600">
                <a:solidFill>
                  <a:srgbClr val="404040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400">
                <a:solidFill>
                  <a:srgbClr val="404040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5pPr>
            <a:lvl6pPr marL="25146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6pPr>
            <a:lvl7pPr marL="29718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7pPr>
            <a:lvl8pPr marL="34290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8pPr>
            <a:lvl9pPr marL="38862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r>
              <a:rPr lang="ar-SA" altLang="ar-SA" sz="3600">
                <a:solidFill>
                  <a:srgbClr val="996633"/>
                </a:solidFill>
                <a:latin typeface="Arial" panose="020B0604020202020204" pitchFamily="34" charset="0"/>
              </a:rPr>
              <a:t>2 </a:t>
            </a:r>
            <a:r>
              <a:rPr lang="ar-SA" altLang="ar-SA" sz="3600">
                <a:solidFill>
                  <a:schemeClr val="tx1"/>
                </a:solidFill>
                <a:latin typeface="Arial" panose="020B0604020202020204" pitchFamily="34" charset="0"/>
              </a:rPr>
              <a:t>- </a:t>
            </a:r>
            <a:r>
              <a:rPr lang="ar-SA" altLang="ar-SA" sz="3600">
                <a:solidFill>
                  <a:srgbClr val="0000FF"/>
                </a:solidFill>
                <a:latin typeface="Arial" panose="020B0604020202020204" pitchFamily="34" charset="0"/>
              </a:rPr>
              <a:t>5</a:t>
            </a:r>
            <a:endParaRPr lang="en-US" altLang="ar-SA" sz="3600">
              <a:solidFill>
                <a:srgbClr val="0000FF"/>
              </a:solidFill>
              <a:latin typeface="Arial" panose="020B0604020202020204" pitchFamily="34" charset="0"/>
            </a:endParaRPr>
          </a:p>
        </p:txBody>
      </p:sp>
      <p:sp>
        <p:nvSpPr>
          <p:cNvPr id="22537" name="Line 16">
            <a:extLst>
              <a:ext uri="{FF2B5EF4-FFF2-40B4-BE49-F238E27FC236}">
                <a16:creationId xmlns:a16="http://schemas.microsoft.com/office/drawing/2014/main" id="{3DFD1DAD-EC68-4C5B-A39D-15DFE1E242EF}"/>
              </a:ext>
            </a:extLst>
          </p:cNvPr>
          <p:cNvSpPr>
            <a:spLocks noChangeShapeType="1"/>
          </p:cNvSpPr>
          <p:nvPr/>
        </p:nvSpPr>
        <p:spPr bwMode="auto">
          <a:xfrm>
            <a:off x="4419600" y="4267200"/>
            <a:ext cx="1219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37" name="Text Box 17">
            <a:extLst>
              <a:ext uri="{FF2B5EF4-FFF2-40B4-BE49-F238E27FC236}">
                <a16:creationId xmlns:a16="http://schemas.microsoft.com/office/drawing/2014/main" id="{4623DB18-4B73-4640-A816-000C6B122B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43400" y="4267200"/>
            <a:ext cx="12192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>
                <a:solidFill>
                  <a:srgbClr val="404040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600">
                <a:solidFill>
                  <a:srgbClr val="404040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400">
                <a:solidFill>
                  <a:srgbClr val="404040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5pPr>
            <a:lvl6pPr marL="25146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6pPr>
            <a:lvl7pPr marL="29718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7pPr>
            <a:lvl8pPr marL="34290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8pPr>
            <a:lvl9pPr marL="38862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r>
              <a:rPr lang="ar-SA" altLang="ar-SA" sz="3600">
                <a:solidFill>
                  <a:srgbClr val="FF0000"/>
                </a:solidFill>
                <a:latin typeface="Arial" panose="020B0604020202020204" pitchFamily="34" charset="0"/>
              </a:rPr>
              <a:t>9</a:t>
            </a:r>
            <a:endParaRPr lang="en-US" altLang="ar-SA" sz="360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22539" name="Text Box 18">
            <a:extLst>
              <a:ext uri="{FF2B5EF4-FFF2-40B4-BE49-F238E27FC236}">
                <a16:creationId xmlns:a16="http://schemas.microsoft.com/office/drawing/2014/main" id="{5D7D0766-A48C-4479-9E37-B1F3B77061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38800" y="3886200"/>
            <a:ext cx="533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>
                <a:solidFill>
                  <a:srgbClr val="404040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600">
                <a:solidFill>
                  <a:srgbClr val="404040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400">
                <a:solidFill>
                  <a:srgbClr val="404040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5pPr>
            <a:lvl6pPr marL="25146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6pPr>
            <a:lvl7pPr marL="29718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7pPr>
            <a:lvl8pPr marL="34290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8pPr>
            <a:lvl9pPr marL="38862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r>
              <a:rPr lang="ar-SA" altLang="ar-SA" sz="3600">
                <a:solidFill>
                  <a:schemeClr val="tx1"/>
                </a:solidFill>
                <a:latin typeface="Arial" panose="020B0604020202020204" pitchFamily="34" charset="0"/>
              </a:rPr>
              <a:t>=</a:t>
            </a:r>
            <a:endParaRPr lang="en-US" altLang="ar-SA" sz="36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grpSp>
        <p:nvGrpSpPr>
          <p:cNvPr id="5148" name="Group 28">
            <a:extLst>
              <a:ext uri="{FF2B5EF4-FFF2-40B4-BE49-F238E27FC236}">
                <a16:creationId xmlns:a16="http://schemas.microsoft.com/office/drawing/2014/main" id="{0E7EBDAC-6EB2-4A45-B644-E174F9CD8C49}"/>
              </a:ext>
            </a:extLst>
          </p:cNvPr>
          <p:cNvGrpSpPr>
            <a:grpSpLocks/>
          </p:cNvGrpSpPr>
          <p:nvPr/>
        </p:nvGrpSpPr>
        <p:grpSpPr bwMode="auto">
          <a:xfrm>
            <a:off x="6096000" y="3657600"/>
            <a:ext cx="533400" cy="1250950"/>
            <a:chOff x="3840" y="2304"/>
            <a:chExt cx="336" cy="788"/>
          </a:xfrm>
        </p:grpSpPr>
        <p:sp>
          <p:nvSpPr>
            <p:cNvPr id="22545" name="Text Box 19">
              <a:extLst>
                <a:ext uri="{FF2B5EF4-FFF2-40B4-BE49-F238E27FC236}">
                  <a16:creationId xmlns:a16="http://schemas.microsoft.com/office/drawing/2014/main" id="{00DDCB56-E852-4B18-A719-D25DA7CEFF2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40" y="2304"/>
              <a:ext cx="336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>
                  <a:solidFill>
                    <a:srgbClr val="404040"/>
                  </a:solidFill>
                  <a:latin typeface="Century Gothic" panose="020B0502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600">
                  <a:solidFill>
                    <a:srgbClr val="404040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400">
                  <a:solidFill>
                    <a:srgbClr val="404040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5pPr>
              <a:lvl6pPr marL="2514600" indent="-228600" defTabSz="457200" fontAlgn="base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6pPr>
              <a:lvl7pPr marL="2971800" indent="-228600" defTabSz="457200" fontAlgn="base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7pPr>
              <a:lvl8pPr marL="3429000" indent="-228600" defTabSz="457200" fontAlgn="base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8pPr>
              <a:lvl9pPr marL="3886200" indent="-228600" defTabSz="457200" fontAlgn="base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ClrTx/>
                <a:buFontTx/>
                <a:buNone/>
              </a:pPr>
              <a:r>
                <a:rPr lang="ar-SA" altLang="ar-SA" sz="3600">
                  <a:solidFill>
                    <a:srgbClr val="003300"/>
                  </a:solidFill>
                  <a:latin typeface="Arial" panose="020B0604020202020204" pitchFamily="34" charset="0"/>
                </a:rPr>
                <a:t>3</a:t>
              </a:r>
              <a:endParaRPr lang="en-US" altLang="ar-SA" sz="3600">
                <a:solidFill>
                  <a:srgbClr val="0033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2546" name="Line 20">
              <a:extLst>
                <a:ext uri="{FF2B5EF4-FFF2-40B4-BE49-F238E27FC236}">
                  <a16:creationId xmlns:a16="http://schemas.microsoft.com/office/drawing/2014/main" id="{949A96CC-22C0-4F66-8F85-03F980958BB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888" y="2688"/>
              <a:ext cx="24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547" name="Text Box 21">
              <a:extLst>
                <a:ext uri="{FF2B5EF4-FFF2-40B4-BE49-F238E27FC236}">
                  <a16:creationId xmlns:a16="http://schemas.microsoft.com/office/drawing/2014/main" id="{7F472C3A-8E6D-4179-B7B3-A8691AA2081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40" y="2688"/>
              <a:ext cx="336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>
                  <a:solidFill>
                    <a:srgbClr val="404040"/>
                  </a:solidFill>
                  <a:latin typeface="Century Gothic" panose="020B0502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600">
                  <a:solidFill>
                    <a:srgbClr val="404040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400">
                  <a:solidFill>
                    <a:srgbClr val="404040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5pPr>
              <a:lvl6pPr marL="2514600" indent="-228600" defTabSz="457200" fontAlgn="base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6pPr>
              <a:lvl7pPr marL="2971800" indent="-228600" defTabSz="457200" fontAlgn="base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7pPr>
              <a:lvl8pPr marL="3429000" indent="-228600" defTabSz="457200" fontAlgn="base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8pPr>
              <a:lvl9pPr marL="3886200" indent="-228600" defTabSz="457200" fontAlgn="base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ClrTx/>
                <a:buFontTx/>
                <a:buNone/>
              </a:pPr>
              <a:r>
                <a:rPr lang="ar-SA" altLang="ar-SA" sz="3600">
                  <a:solidFill>
                    <a:srgbClr val="FF0000"/>
                  </a:solidFill>
                  <a:latin typeface="Arial" panose="020B0604020202020204" pitchFamily="34" charset="0"/>
                </a:rPr>
                <a:t>9</a:t>
              </a:r>
              <a:endParaRPr lang="en-US" altLang="ar-SA" sz="3600">
                <a:solidFill>
                  <a:srgbClr val="FF0000"/>
                </a:solidFill>
                <a:latin typeface="Arial" panose="020B0604020202020204" pitchFamily="34" charset="0"/>
              </a:endParaRPr>
            </a:p>
          </p:txBody>
        </p:sp>
      </p:grpSp>
      <p:sp>
        <p:nvSpPr>
          <p:cNvPr id="22541" name="Line 22">
            <a:extLst>
              <a:ext uri="{FF2B5EF4-FFF2-40B4-BE49-F238E27FC236}">
                <a16:creationId xmlns:a16="http://schemas.microsoft.com/office/drawing/2014/main" id="{168DF05A-0B74-4645-AAF8-01A83C593C30}"/>
              </a:ext>
            </a:extLst>
          </p:cNvPr>
          <p:cNvSpPr>
            <a:spLocks noChangeShapeType="1"/>
          </p:cNvSpPr>
          <p:nvPr/>
        </p:nvSpPr>
        <p:spPr bwMode="auto">
          <a:xfrm>
            <a:off x="1524000" y="4648200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42" name="Line 23">
            <a:extLst>
              <a:ext uri="{FF2B5EF4-FFF2-40B4-BE49-F238E27FC236}">
                <a16:creationId xmlns:a16="http://schemas.microsoft.com/office/drawing/2014/main" id="{358BE047-A489-4A31-8F19-D60484EF2551}"/>
              </a:ext>
            </a:extLst>
          </p:cNvPr>
          <p:cNvSpPr>
            <a:spLocks noChangeShapeType="1"/>
          </p:cNvSpPr>
          <p:nvPr/>
        </p:nvSpPr>
        <p:spPr bwMode="auto">
          <a:xfrm>
            <a:off x="1524000" y="3962400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43" name="Text Box 24">
            <a:extLst>
              <a:ext uri="{FF2B5EF4-FFF2-40B4-BE49-F238E27FC236}">
                <a16:creationId xmlns:a16="http://schemas.microsoft.com/office/drawing/2014/main" id="{1A811EE6-5B4A-4F4A-A69C-1E0483F328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4495800"/>
            <a:ext cx="762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>
                <a:solidFill>
                  <a:srgbClr val="404040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600">
                <a:solidFill>
                  <a:srgbClr val="404040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400">
                <a:solidFill>
                  <a:srgbClr val="404040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5pPr>
            <a:lvl6pPr marL="25146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6pPr>
            <a:lvl7pPr marL="29718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7pPr>
            <a:lvl8pPr marL="34290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8pPr>
            <a:lvl9pPr marL="38862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ar-SA" altLang="ar-SA">
                <a:solidFill>
                  <a:schemeClr val="tx1"/>
                </a:solidFill>
                <a:latin typeface="Arial" panose="020B0604020202020204" pitchFamily="34" charset="0"/>
              </a:rPr>
              <a:t>المقام</a:t>
            </a:r>
            <a:endParaRPr lang="en-US" altLang="ar-SA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22544" name="Text Box 25">
            <a:extLst>
              <a:ext uri="{FF2B5EF4-FFF2-40B4-BE49-F238E27FC236}">
                <a16:creationId xmlns:a16="http://schemas.microsoft.com/office/drawing/2014/main" id="{D6FA4757-F5B5-4F85-9B70-836A092475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3810000"/>
            <a:ext cx="762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>
                <a:solidFill>
                  <a:srgbClr val="404040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600">
                <a:solidFill>
                  <a:srgbClr val="404040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400">
                <a:solidFill>
                  <a:srgbClr val="404040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5pPr>
            <a:lvl6pPr marL="25146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6pPr>
            <a:lvl7pPr marL="29718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7pPr>
            <a:lvl8pPr marL="34290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8pPr>
            <a:lvl9pPr marL="38862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ar-SA" altLang="ar-SA">
                <a:solidFill>
                  <a:schemeClr val="tx1"/>
                </a:solidFill>
                <a:latin typeface="Arial" panose="020B0604020202020204" pitchFamily="34" charset="0"/>
              </a:rPr>
              <a:t>البسط</a:t>
            </a:r>
            <a:endParaRPr lang="en-US" altLang="ar-SA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51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700"/>
                            </p:stCondLst>
                            <p:childTnLst>
                              <p:par>
                                <p:cTn id="1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5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5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21700"/>
                            </p:stCondLst>
                            <p:childTnLst>
                              <p:par>
                                <p:cTn id="2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51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51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2700"/>
                            </p:stCondLst>
                            <p:childTnLst>
                              <p:par>
                                <p:cTn id="25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7" dur="2000"/>
                                        <p:tgtEl>
                                          <p:spTgt spid="5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24700"/>
                            </p:stCondLst>
                            <p:childTnLst>
                              <p:par>
                                <p:cTn id="29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1" dur="1000"/>
                                        <p:tgtEl>
                                          <p:spTgt spid="5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25700"/>
                            </p:stCondLst>
                            <p:childTnLst>
                              <p:par>
                                <p:cTn id="33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5" dur="2000"/>
                                        <p:tgtEl>
                                          <p:spTgt spid="5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27700"/>
                            </p:stCondLst>
                            <p:childTnLst>
                              <p:par>
                                <p:cTn id="37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9" dur="1000"/>
                                        <p:tgtEl>
                                          <p:spTgt spid="5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4" grpId="0"/>
      <p:bldP spid="5126" grpId="0"/>
      <p:bldP spid="5135" grpId="0"/>
      <p:bldP spid="513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4">
            <a:extLst>
              <a:ext uri="{FF2B5EF4-FFF2-40B4-BE49-F238E27FC236}">
                <a16:creationId xmlns:a16="http://schemas.microsoft.com/office/drawing/2014/main" id="{D529C487-8BB1-4D1A-B7ED-CAB3794ED7F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00100" y="149225"/>
            <a:ext cx="7543800" cy="1222375"/>
          </a:xfrm>
          <a:noFill/>
        </p:spPr>
        <p:txBody>
          <a:bodyPr/>
          <a:lstStyle/>
          <a:p>
            <a:r>
              <a:rPr lang="ar-SA" altLang="ar-SA">
                <a:cs typeface="Tahoma" panose="020B0604030504040204" pitchFamily="34" charset="0"/>
              </a:rPr>
              <a:t>جمع وطرح كسور ذات </a:t>
            </a:r>
            <a:r>
              <a:rPr lang="ar-SA" altLang="ar-SA">
                <a:solidFill>
                  <a:srgbClr val="996633"/>
                </a:solidFill>
                <a:cs typeface="Tahoma" panose="020B0604030504040204" pitchFamily="34" charset="0"/>
              </a:rPr>
              <a:t>مقامات مختلفة</a:t>
            </a:r>
            <a:endParaRPr lang="en-US" altLang="ar-SA">
              <a:solidFill>
                <a:srgbClr val="996633"/>
              </a:solidFill>
              <a:cs typeface="Tahoma" panose="020B0604030504040204" pitchFamily="34" charset="0"/>
            </a:endParaRPr>
          </a:p>
        </p:txBody>
      </p:sp>
      <p:sp>
        <p:nvSpPr>
          <p:cNvPr id="23555" name="Text Box 5">
            <a:extLst>
              <a:ext uri="{FF2B5EF4-FFF2-40B4-BE49-F238E27FC236}">
                <a16:creationId xmlns:a16="http://schemas.microsoft.com/office/drawing/2014/main" id="{2A43F6FB-51B1-4AF0-88BF-AA4B69ED67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71600" y="1600200"/>
            <a:ext cx="6553200" cy="3232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>
                <a:solidFill>
                  <a:srgbClr val="404040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600">
                <a:solidFill>
                  <a:srgbClr val="404040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400">
                <a:solidFill>
                  <a:srgbClr val="404040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5pPr>
            <a:lvl6pPr marL="25146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6pPr>
            <a:lvl7pPr marL="29718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7pPr>
            <a:lvl8pPr marL="34290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8pPr>
            <a:lvl9pPr marL="38862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buClrTx/>
              <a:buFontTx/>
              <a:buNone/>
            </a:pPr>
            <a:r>
              <a:rPr lang="ar-SA" altLang="ar-SA" sz="2400">
                <a:solidFill>
                  <a:schemeClr val="tx1"/>
                </a:solidFill>
                <a:latin typeface="Arial" panose="020B0604020202020204" pitchFamily="34" charset="0"/>
              </a:rPr>
              <a:t>عند جمع او طرح كسور بسيطة ذات مقامات مختلفة يوجد طريقتين للحل.</a:t>
            </a:r>
          </a:p>
          <a:p>
            <a:pPr algn="r" eaLnBrk="1" hangingPunct="1">
              <a:spcBef>
                <a:spcPct val="50000"/>
              </a:spcBef>
              <a:buClrTx/>
              <a:buFontTx/>
              <a:buNone/>
            </a:pPr>
            <a:r>
              <a:rPr lang="ar-SA" altLang="ar-SA" sz="2400">
                <a:solidFill>
                  <a:srgbClr val="FF0000"/>
                </a:solidFill>
                <a:latin typeface="Arial" panose="020B0604020202020204" pitchFamily="34" charset="0"/>
              </a:rPr>
              <a:t>طريقة ( أ )</a:t>
            </a:r>
            <a:r>
              <a:rPr lang="ar-SA" altLang="ar-SA" sz="2400">
                <a:solidFill>
                  <a:schemeClr val="tx1"/>
                </a:solidFill>
                <a:latin typeface="Arial" panose="020B0604020202020204" pitchFamily="34" charset="0"/>
              </a:rPr>
              <a:t> : توسيع او اختزال احد الكسرين ( اذا كان ممكن) حتى يصبح للكسرين نفس المقام ونكمل الحل كما شرحنا سابقا في الكسور ذات </a:t>
            </a:r>
            <a:r>
              <a:rPr lang="ar-SA" altLang="ar-SA" sz="2400">
                <a:solidFill>
                  <a:srgbClr val="FF0000"/>
                </a:solidFill>
                <a:latin typeface="Arial" panose="020B0604020202020204" pitchFamily="34" charset="0"/>
              </a:rPr>
              <a:t>المقام المشترك</a:t>
            </a:r>
            <a:r>
              <a:rPr lang="ar-SA" altLang="ar-SA" sz="2400">
                <a:solidFill>
                  <a:schemeClr val="tx1"/>
                </a:solidFill>
                <a:latin typeface="Arial" panose="020B0604020202020204" pitchFamily="34" charset="0"/>
              </a:rPr>
              <a:t>.</a:t>
            </a:r>
          </a:p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ar-SA" altLang="ar-SA" sz="2400">
                <a:solidFill>
                  <a:srgbClr val="0000FF"/>
                </a:solidFill>
                <a:latin typeface="Arial" panose="020B0604020202020204" pitchFamily="34" charset="0"/>
              </a:rPr>
              <a:t>طريقة ( ب )</a:t>
            </a:r>
            <a:r>
              <a:rPr lang="ar-SA" altLang="ar-SA" sz="2400">
                <a:solidFill>
                  <a:schemeClr val="tx1"/>
                </a:solidFill>
                <a:latin typeface="Arial" panose="020B0604020202020204" pitchFamily="34" charset="0"/>
              </a:rPr>
              <a:t> : الحل بواسطة الضرب التبادلي وهي الاكثر شيوعا.</a:t>
            </a:r>
          </a:p>
          <a:p>
            <a:pPr eaLnBrk="1" hangingPunct="1">
              <a:spcBef>
                <a:spcPct val="50000"/>
              </a:spcBef>
              <a:buClrTx/>
              <a:buFontTx/>
              <a:buNone/>
            </a:pPr>
            <a:endParaRPr lang="en-US" altLang="ar-SA" sz="24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Oval 41">
            <a:extLst>
              <a:ext uri="{FF2B5EF4-FFF2-40B4-BE49-F238E27FC236}">
                <a16:creationId xmlns:a16="http://schemas.microsoft.com/office/drawing/2014/main" id="{048C9013-4922-484D-B963-8E4716496D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77000" y="4343400"/>
            <a:ext cx="914400" cy="1828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>
                <a:solidFill>
                  <a:srgbClr val="404040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600">
                <a:solidFill>
                  <a:srgbClr val="404040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400">
                <a:solidFill>
                  <a:srgbClr val="404040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5pPr>
            <a:lvl6pPr marL="25146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6pPr>
            <a:lvl7pPr marL="29718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7pPr>
            <a:lvl8pPr marL="34290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8pPr>
            <a:lvl9pPr marL="38862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he-IL" altLang="ar-SA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24579" name="Rectangle 2">
            <a:extLst>
              <a:ext uri="{FF2B5EF4-FFF2-40B4-BE49-F238E27FC236}">
                <a16:creationId xmlns:a16="http://schemas.microsoft.com/office/drawing/2014/main" id="{5B075D0B-7434-417A-B962-5BCC83812D2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14400" y="260350"/>
            <a:ext cx="7543800" cy="1312863"/>
          </a:xfrm>
        </p:spPr>
        <p:txBody>
          <a:bodyPr/>
          <a:lstStyle/>
          <a:p>
            <a:r>
              <a:rPr lang="ar-SA" altLang="ar-SA">
                <a:solidFill>
                  <a:srgbClr val="FF0000"/>
                </a:solidFill>
                <a:cs typeface="Tahoma" panose="020B0604030504040204" pitchFamily="34" charset="0"/>
              </a:rPr>
              <a:t>طريقة ( أ )</a:t>
            </a:r>
            <a:r>
              <a:rPr lang="ar-SA" altLang="ar-SA">
                <a:solidFill>
                  <a:schemeClr val="tx1"/>
                </a:solidFill>
                <a:cs typeface="Tahoma" panose="020B0604030504040204" pitchFamily="34" charset="0"/>
              </a:rPr>
              <a:t> : توسيع او اختزال احد الكسرين</a:t>
            </a:r>
            <a:endParaRPr lang="en-US" altLang="ar-SA">
              <a:solidFill>
                <a:schemeClr val="tx1"/>
              </a:solidFill>
              <a:cs typeface="Tahoma" panose="020B0604030504040204" pitchFamily="34" charset="0"/>
            </a:endParaRPr>
          </a:p>
        </p:txBody>
      </p:sp>
      <p:sp>
        <p:nvSpPr>
          <p:cNvPr id="24580" name="Text Box 4">
            <a:extLst>
              <a:ext uri="{FF2B5EF4-FFF2-40B4-BE49-F238E27FC236}">
                <a16:creationId xmlns:a16="http://schemas.microsoft.com/office/drawing/2014/main" id="{E41DDDAB-3AB4-405B-B1E6-139DFB8D87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1600200"/>
            <a:ext cx="6553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>
                <a:solidFill>
                  <a:srgbClr val="404040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600">
                <a:solidFill>
                  <a:srgbClr val="404040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400">
                <a:solidFill>
                  <a:srgbClr val="404040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5pPr>
            <a:lvl6pPr marL="25146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6pPr>
            <a:lvl7pPr marL="29718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7pPr>
            <a:lvl8pPr marL="34290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8pPr>
            <a:lvl9pPr marL="38862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buClrTx/>
              <a:buFontTx/>
              <a:buNone/>
            </a:pPr>
            <a:r>
              <a:rPr lang="ar-SA" altLang="ar-SA" sz="2400">
                <a:solidFill>
                  <a:schemeClr val="tx1"/>
                </a:solidFill>
                <a:latin typeface="Arial" panose="020B0604020202020204" pitchFamily="34" charset="0"/>
              </a:rPr>
              <a:t>مثال 1 (جمع كسور):</a:t>
            </a:r>
            <a:endParaRPr lang="en-US" altLang="ar-SA" sz="24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grpSp>
        <p:nvGrpSpPr>
          <p:cNvPr id="24581" name="Group 54">
            <a:extLst>
              <a:ext uri="{FF2B5EF4-FFF2-40B4-BE49-F238E27FC236}">
                <a16:creationId xmlns:a16="http://schemas.microsoft.com/office/drawing/2014/main" id="{E8143765-0B87-4744-B4CA-12F066D339FC}"/>
              </a:ext>
            </a:extLst>
          </p:cNvPr>
          <p:cNvGrpSpPr>
            <a:grpSpLocks/>
          </p:cNvGrpSpPr>
          <p:nvPr/>
        </p:nvGrpSpPr>
        <p:grpSpPr bwMode="auto">
          <a:xfrm>
            <a:off x="2590800" y="2438400"/>
            <a:ext cx="533400" cy="1250950"/>
            <a:chOff x="1632" y="1536"/>
            <a:chExt cx="336" cy="788"/>
          </a:xfrm>
        </p:grpSpPr>
        <p:sp>
          <p:nvSpPr>
            <p:cNvPr id="24626" name="Text Box 5">
              <a:extLst>
                <a:ext uri="{FF2B5EF4-FFF2-40B4-BE49-F238E27FC236}">
                  <a16:creationId xmlns:a16="http://schemas.microsoft.com/office/drawing/2014/main" id="{49F10F5A-A0A0-4EA6-A3B1-310ED53EFDC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632" y="1536"/>
              <a:ext cx="336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>
                  <a:solidFill>
                    <a:srgbClr val="404040"/>
                  </a:solidFill>
                  <a:latin typeface="Century Gothic" panose="020B0502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600">
                  <a:solidFill>
                    <a:srgbClr val="404040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400">
                  <a:solidFill>
                    <a:srgbClr val="404040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5pPr>
              <a:lvl6pPr marL="2514600" indent="-228600" defTabSz="457200" fontAlgn="base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6pPr>
              <a:lvl7pPr marL="2971800" indent="-228600" defTabSz="457200" fontAlgn="base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7pPr>
              <a:lvl8pPr marL="3429000" indent="-228600" defTabSz="457200" fontAlgn="base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8pPr>
              <a:lvl9pPr marL="3886200" indent="-228600" defTabSz="457200" fontAlgn="base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ClrTx/>
                <a:buFontTx/>
                <a:buNone/>
              </a:pPr>
              <a:r>
                <a:rPr lang="ar-SA" altLang="ar-SA" sz="3600">
                  <a:solidFill>
                    <a:srgbClr val="0000FF"/>
                  </a:solidFill>
                  <a:latin typeface="Arial" panose="020B0604020202020204" pitchFamily="34" charset="0"/>
                </a:rPr>
                <a:t>3</a:t>
              </a:r>
              <a:endParaRPr lang="en-US" altLang="ar-SA" sz="3600">
                <a:solidFill>
                  <a:srgbClr val="0000FF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4627" name="Line 6">
              <a:extLst>
                <a:ext uri="{FF2B5EF4-FFF2-40B4-BE49-F238E27FC236}">
                  <a16:creationId xmlns:a16="http://schemas.microsoft.com/office/drawing/2014/main" id="{C73A48CB-DA15-4D20-8400-0B48947CA8F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80" y="1920"/>
              <a:ext cx="24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628" name="Text Box 7">
              <a:extLst>
                <a:ext uri="{FF2B5EF4-FFF2-40B4-BE49-F238E27FC236}">
                  <a16:creationId xmlns:a16="http://schemas.microsoft.com/office/drawing/2014/main" id="{3C09A7D0-E565-4362-B9CB-CA7F123D9BF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632" y="1920"/>
              <a:ext cx="336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>
                  <a:solidFill>
                    <a:srgbClr val="404040"/>
                  </a:solidFill>
                  <a:latin typeface="Century Gothic" panose="020B0502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600">
                  <a:solidFill>
                    <a:srgbClr val="404040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400">
                  <a:solidFill>
                    <a:srgbClr val="404040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5pPr>
              <a:lvl6pPr marL="2514600" indent="-228600" defTabSz="457200" fontAlgn="base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6pPr>
              <a:lvl7pPr marL="2971800" indent="-228600" defTabSz="457200" fontAlgn="base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7pPr>
              <a:lvl8pPr marL="3429000" indent="-228600" defTabSz="457200" fontAlgn="base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8pPr>
              <a:lvl9pPr marL="3886200" indent="-228600" defTabSz="457200" fontAlgn="base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ClrTx/>
                <a:buFontTx/>
                <a:buNone/>
              </a:pPr>
              <a:r>
                <a:rPr lang="ar-SA" altLang="ar-SA" sz="3600">
                  <a:solidFill>
                    <a:srgbClr val="FF0000"/>
                  </a:solidFill>
                  <a:latin typeface="Arial" panose="020B0604020202020204" pitchFamily="34" charset="0"/>
                </a:rPr>
                <a:t>5</a:t>
              </a:r>
              <a:endParaRPr lang="en-US" altLang="ar-SA" sz="3600">
                <a:solidFill>
                  <a:srgbClr val="FF0000"/>
                </a:solidFill>
                <a:latin typeface="Arial" panose="020B0604020202020204" pitchFamily="34" charset="0"/>
              </a:endParaRPr>
            </a:p>
          </p:txBody>
        </p:sp>
      </p:grpSp>
      <p:sp>
        <p:nvSpPr>
          <p:cNvPr id="24582" name="Text Box 8">
            <a:extLst>
              <a:ext uri="{FF2B5EF4-FFF2-40B4-BE49-F238E27FC236}">
                <a16:creationId xmlns:a16="http://schemas.microsoft.com/office/drawing/2014/main" id="{9EBF84CE-7F73-4E7A-AA9A-BD3792FC1C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0400" y="2667000"/>
            <a:ext cx="533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>
                <a:solidFill>
                  <a:srgbClr val="404040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600">
                <a:solidFill>
                  <a:srgbClr val="404040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400">
                <a:solidFill>
                  <a:srgbClr val="404040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5pPr>
            <a:lvl6pPr marL="25146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6pPr>
            <a:lvl7pPr marL="29718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7pPr>
            <a:lvl8pPr marL="34290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8pPr>
            <a:lvl9pPr marL="38862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r>
              <a:rPr lang="ar-SA" altLang="ar-SA" sz="3600">
                <a:solidFill>
                  <a:schemeClr val="tx1"/>
                </a:solidFill>
                <a:latin typeface="Arial" panose="020B0604020202020204" pitchFamily="34" charset="0"/>
              </a:rPr>
              <a:t>+</a:t>
            </a:r>
            <a:endParaRPr lang="en-US" altLang="ar-SA" sz="36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grpSp>
        <p:nvGrpSpPr>
          <p:cNvPr id="24583" name="Group 55">
            <a:extLst>
              <a:ext uri="{FF2B5EF4-FFF2-40B4-BE49-F238E27FC236}">
                <a16:creationId xmlns:a16="http://schemas.microsoft.com/office/drawing/2014/main" id="{3892B100-1EFA-4DFE-9643-C048E725C9BC}"/>
              </a:ext>
            </a:extLst>
          </p:cNvPr>
          <p:cNvGrpSpPr>
            <a:grpSpLocks/>
          </p:cNvGrpSpPr>
          <p:nvPr/>
        </p:nvGrpSpPr>
        <p:grpSpPr bwMode="auto">
          <a:xfrm>
            <a:off x="3505200" y="2438400"/>
            <a:ext cx="762000" cy="1250950"/>
            <a:chOff x="2208" y="1536"/>
            <a:chExt cx="480" cy="788"/>
          </a:xfrm>
        </p:grpSpPr>
        <p:sp>
          <p:nvSpPr>
            <p:cNvPr id="24623" name="Text Box 9">
              <a:extLst>
                <a:ext uri="{FF2B5EF4-FFF2-40B4-BE49-F238E27FC236}">
                  <a16:creationId xmlns:a16="http://schemas.microsoft.com/office/drawing/2014/main" id="{5D0F081E-0874-424C-9045-328256F687E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52" y="1536"/>
              <a:ext cx="336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>
                  <a:solidFill>
                    <a:srgbClr val="404040"/>
                  </a:solidFill>
                  <a:latin typeface="Century Gothic" panose="020B0502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600">
                  <a:solidFill>
                    <a:srgbClr val="404040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400">
                  <a:solidFill>
                    <a:srgbClr val="404040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5pPr>
              <a:lvl6pPr marL="2514600" indent="-228600" defTabSz="457200" fontAlgn="base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6pPr>
              <a:lvl7pPr marL="2971800" indent="-228600" defTabSz="457200" fontAlgn="base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7pPr>
              <a:lvl8pPr marL="3429000" indent="-228600" defTabSz="457200" fontAlgn="base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8pPr>
              <a:lvl9pPr marL="3886200" indent="-228600" defTabSz="457200" fontAlgn="base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ClrTx/>
                <a:buFontTx/>
                <a:buNone/>
              </a:pPr>
              <a:r>
                <a:rPr lang="ar-SA" altLang="ar-SA" sz="3600">
                  <a:solidFill>
                    <a:srgbClr val="996633"/>
                  </a:solidFill>
                  <a:latin typeface="Arial" panose="020B0604020202020204" pitchFamily="34" charset="0"/>
                </a:rPr>
                <a:t>2</a:t>
              </a:r>
              <a:endParaRPr lang="en-US" altLang="ar-SA" sz="3600">
                <a:solidFill>
                  <a:srgbClr val="996633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4624" name="Line 10">
              <a:extLst>
                <a:ext uri="{FF2B5EF4-FFF2-40B4-BE49-F238E27FC236}">
                  <a16:creationId xmlns:a16="http://schemas.microsoft.com/office/drawing/2014/main" id="{8820901A-3352-4381-AE09-E20E66667E3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00" y="1920"/>
              <a:ext cx="24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625" name="Text Box 11">
              <a:extLst>
                <a:ext uri="{FF2B5EF4-FFF2-40B4-BE49-F238E27FC236}">
                  <a16:creationId xmlns:a16="http://schemas.microsoft.com/office/drawing/2014/main" id="{2E29F9B4-7FBA-4795-B4E5-FF07633AD6C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08" y="1920"/>
              <a:ext cx="480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>
                  <a:solidFill>
                    <a:srgbClr val="404040"/>
                  </a:solidFill>
                  <a:latin typeface="Century Gothic" panose="020B0502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600">
                  <a:solidFill>
                    <a:srgbClr val="404040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400">
                  <a:solidFill>
                    <a:srgbClr val="404040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5pPr>
              <a:lvl6pPr marL="2514600" indent="-228600" defTabSz="457200" fontAlgn="base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6pPr>
              <a:lvl7pPr marL="2971800" indent="-228600" defTabSz="457200" fontAlgn="base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7pPr>
              <a:lvl8pPr marL="3429000" indent="-228600" defTabSz="457200" fontAlgn="base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8pPr>
              <a:lvl9pPr marL="3886200" indent="-228600" defTabSz="457200" fontAlgn="base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ClrTx/>
                <a:buFontTx/>
                <a:buNone/>
              </a:pPr>
              <a:r>
                <a:rPr lang="ar-SA" altLang="ar-SA" sz="3600">
                  <a:solidFill>
                    <a:srgbClr val="FF0000"/>
                  </a:solidFill>
                  <a:latin typeface="Arial" panose="020B0604020202020204" pitchFamily="34" charset="0"/>
                </a:rPr>
                <a:t>10</a:t>
              </a:r>
              <a:endParaRPr lang="en-US" altLang="ar-SA" sz="3600">
                <a:solidFill>
                  <a:srgbClr val="FF0000"/>
                </a:solidFill>
                <a:latin typeface="Arial" panose="020B0604020202020204" pitchFamily="34" charset="0"/>
              </a:endParaRPr>
            </a:p>
          </p:txBody>
        </p:sp>
      </p:grpSp>
      <p:sp>
        <p:nvSpPr>
          <p:cNvPr id="24584" name="Text Box 12">
            <a:extLst>
              <a:ext uri="{FF2B5EF4-FFF2-40B4-BE49-F238E27FC236}">
                <a16:creationId xmlns:a16="http://schemas.microsoft.com/office/drawing/2014/main" id="{FEBF667C-A21B-42E7-BB3C-70F213B4A1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1000" y="2667000"/>
            <a:ext cx="533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>
                <a:solidFill>
                  <a:srgbClr val="404040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600">
                <a:solidFill>
                  <a:srgbClr val="404040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400">
                <a:solidFill>
                  <a:srgbClr val="404040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5pPr>
            <a:lvl6pPr marL="25146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6pPr>
            <a:lvl7pPr marL="29718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7pPr>
            <a:lvl8pPr marL="34290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8pPr>
            <a:lvl9pPr marL="38862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r>
              <a:rPr lang="ar-SA" altLang="ar-SA" sz="3600">
                <a:solidFill>
                  <a:schemeClr val="tx1"/>
                </a:solidFill>
                <a:latin typeface="Arial" panose="020B0604020202020204" pitchFamily="34" charset="0"/>
              </a:rPr>
              <a:t>=</a:t>
            </a:r>
            <a:endParaRPr lang="en-US" altLang="ar-SA" sz="36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24585" name="Line 20">
            <a:extLst>
              <a:ext uri="{FF2B5EF4-FFF2-40B4-BE49-F238E27FC236}">
                <a16:creationId xmlns:a16="http://schemas.microsoft.com/office/drawing/2014/main" id="{607CD66D-ACD8-477E-A630-D6CEC3A9AC51}"/>
              </a:ext>
            </a:extLst>
          </p:cNvPr>
          <p:cNvSpPr>
            <a:spLocks noChangeShapeType="1"/>
          </p:cNvSpPr>
          <p:nvPr/>
        </p:nvSpPr>
        <p:spPr bwMode="auto">
          <a:xfrm>
            <a:off x="1828800" y="3429000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86" name="Line 21">
            <a:extLst>
              <a:ext uri="{FF2B5EF4-FFF2-40B4-BE49-F238E27FC236}">
                <a16:creationId xmlns:a16="http://schemas.microsoft.com/office/drawing/2014/main" id="{DF525567-BA34-4F24-AD75-D62A94A0A28D}"/>
              </a:ext>
            </a:extLst>
          </p:cNvPr>
          <p:cNvSpPr>
            <a:spLocks noChangeShapeType="1"/>
          </p:cNvSpPr>
          <p:nvPr/>
        </p:nvSpPr>
        <p:spPr bwMode="auto">
          <a:xfrm>
            <a:off x="1828800" y="2743200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87" name="Text Box 22">
            <a:extLst>
              <a:ext uri="{FF2B5EF4-FFF2-40B4-BE49-F238E27FC236}">
                <a16:creationId xmlns:a16="http://schemas.microsoft.com/office/drawing/2014/main" id="{3D5A0806-4E2D-4FE9-8F5A-48F8EB4F4D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0" y="3276600"/>
            <a:ext cx="762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>
                <a:solidFill>
                  <a:srgbClr val="404040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600">
                <a:solidFill>
                  <a:srgbClr val="404040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400">
                <a:solidFill>
                  <a:srgbClr val="404040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5pPr>
            <a:lvl6pPr marL="25146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6pPr>
            <a:lvl7pPr marL="29718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7pPr>
            <a:lvl8pPr marL="34290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8pPr>
            <a:lvl9pPr marL="38862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ar-SA" altLang="ar-SA">
                <a:solidFill>
                  <a:schemeClr val="tx1"/>
                </a:solidFill>
                <a:latin typeface="Arial" panose="020B0604020202020204" pitchFamily="34" charset="0"/>
              </a:rPr>
              <a:t>المقام </a:t>
            </a:r>
            <a:endParaRPr lang="en-US" altLang="ar-SA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24588" name="Text Box 23">
            <a:extLst>
              <a:ext uri="{FF2B5EF4-FFF2-40B4-BE49-F238E27FC236}">
                <a16:creationId xmlns:a16="http://schemas.microsoft.com/office/drawing/2014/main" id="{D5752ECD-02A4-4F28-A662-53671D9659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0" y="2590800"/>
            <a:ext cx="762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>
                <a:solidFill>
                  <a:srgbClr val="404040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600">
                <a:solidFill>
                  <a:srgbClr val="404040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400">
                <a:solidFill>
                  <a:srgbClr val="404040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5pPr>
            <a:lvl6pPr marL="25146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6pPr>
            <a:lvl7pPr marL="29718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7pPr>
            <a:lvl8pPr marL="34290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8pPr>
            <a:lvl9pPr marL="38862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ar-SA" altLang="ar-SA">
                <a:solidFill>
                  <a:schemeClr val="tx1"/>
                </a:solidFill>
                <a:latin typeface="Arial" panose="020B0604020202020204" pitchFamily="34" charset="0"/>
              </a:rPr>
              <a:t>البسط</a:t>
            </a:r>
            <a:endParaRPr lang="en-US" altLang="ar-SA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24589" name="Line 24">
            <a:extLst>
              <a:ext uri="{FF2B5EF4-FFF2-40B4-BE49-F238E27FC236}">
                <a16:creationId xmlns:a16="http://schemas.microsoft.com/office/drawing/2014/main" id="{C795A36C-7DAC-46A2-8F78-A89228C0341D}"/>
              </a:ext>
            </a:extLst>
          </p:cNvPr>
          <p:cNvSpPr>
            <a:spLocks noChangeShapeType="1"/>
          </p:cNvSpPr>
          <p:nvPr/>
        </p:nvSpPr>
        <p:spPr bwMode="auto">
          <a:xfrm>
            <a:off x="2895600" y="3810000"/>
            <a:ext cx="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0" name="Text Box 25">
            <a:extLst>
              <a:ext uri="{FF2B5EF4-FFF2-40B4-BE49-F238E27FC236}">
                <a16:creationId xmlns:a16="http://schemas.microsoft.com/office/drawing/2014/main" id="{4855EE81-7BB2-4E76-9560-8E92A6E69F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3886200"/>
            <a:ext cx="2438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>
                <a:solidFill>
                  <a:srgbClr val="404040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600">
                <a:solidFill>
                  <a:srgbClr val="404040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400">
                <a:solidFill>
                  <a:srgbClr val="404040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5pPr>
            <a:lvl6pPr marL="25146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6pPr>
            <a:lvl7pPr marL="29718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7pPr>
            <a:lvl8pPr marL="34290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8pPr>
            <a:lvl9pPr marL="38862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ar-SA" altLang="ar-SA">
                <a:solidFill>
                  <a:schemeClr val="tx1"/>
                </a:solidFill>
                <a:latin typeface="Arial" panose="020B0604020202020204" pitchFamily="34" charset="0"/>
              </a:rPr>
              <a:t>نوسع الكسر بواسطة عملية الضرب لكي يصبح المقام 10</a:t>
            </a:r>
            <a:endParaRPr lang="en-US" altLang="ar-SA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grpSp>
        <p:nvGrpSpPr>
          <p:cNvPr id="24591" name="Group 56">
            <a:extLst>
              <a:ext uri="{FF2B5EF4-FFF2-40B4-BE49-F238E27FC236}">
                <a16:creationId xmlns:a16="http://schemas.microsoft.com/office/drawing/2014/main" id="{78C251E9-7171-4291-8DC8-D9D93C4866AD}"/>
              </a:ext>
            </a:extLst>
          </p:cNvPr>
          <p:cNvGrpSpPr>
            <a:grpSpLocks/>
          </p:cNvGrpSpPr>
          <p:nvPr/>
        </p:nvGrpSpPr>
        <p:grpSpPr bwMode="auto">
          <a:xfrm>
            <a:off x="2514600" y="4648200"/>
            <a:ext cx="533400" cy="1250950"/>
            <a:chOff x="1584" y="2928"/>
            <a:chExt cx="336" cy="788"/>
          </a:xfrm>
        </p:grpSpPr>
        <p:sp>
          <p:nvSpPr>
            <p:cNvPr id="24620" name="Text Box 26">
              <a:extLst>
                <a:ext uri="{FF2B5EF4-FFF2-40B4-BE49-F238E27FC236}">
                  <a16:creationId xmlns:a16="http://schemas.microsoft.com/office/drawing/2014/main" id="{236E9279-F3DA-47A9-8D1F-626655CD14E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84" y="2928"/>
              <a:ext cx="336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>
                  <a:solidFill>
                    <a:srgbClr val="404040"/>
                  </a:solidFill>
                  <a:latin typeface="Century Gothic" panose="020B0502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600">
                  <a:solidFill>
                    <a:srgbClr val="404040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400">
                  <a:solidFill>
                    <a:srgbClr val="404040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5pPr>
              <a:lvl6pPr marL="2514600" indent="-228600" defTabSz="457200" fontAlgn="base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6pPr>
              <a:lvl7pPr marL="2971800" indent="-228600" defTabSz="457200" fontAlgn="base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7pPr>
              <a:lvl8pPr marL="3429000" indent="-228600" defTabSz="457200" fontAlgn="base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8pPr>
              <a:lvl9pPr marL="3886200" indent="-228600" defTabSz="457200" fontAlgn="base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ClrTx/>
                <a:buFontTx/>
                <a:buNone/>
              </a:pPr>
              <a:r>
                <a:rPr lang="ar-SA" altLang="ar-SA" sz="3600">
                  <a:solidFill>
                    <a:srgbClr val="0000FF"/>
                  </a:solidFill>
                  <a:latin typeface="Arial" panose="020B0604020202020204" pitchFamily="34" charset="0"/>
                </a:rPr>
                <a:t>3</a:t>
              </a:r>
              <a:endParaRPr lang="en-US" altLang="ar-SA" sz="3600">
                <a:solidFill>
                  <a:srgbClr val="0000FF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4621" name="Line 27">
              <a:extLst>
                <a:ext uri="{FF2B5EF4-FFF2-40B4-BE49-F238E27FC236}">
                  <a16:creationId xmlns:a16="http://schemas.microsoft.com/office/drawing/2014/main" id="{5654EDE5-D6B0-4E5E-BBCC-9C6475ED52B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32" y="3312"/>
              <a:ext cx="24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622" name="Text Box 28">
              <a:extLst>
                <a:ext uri="{FF2B5EF4-FFF2-40B4-BE49-F238E27FC236}">
                  <a16:creationId xmlns:a16="http://schemas.microsoft.com/office/drawing/2014/main" id="{06C029EE-2161-4A26-86D5-F7C103C8E17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84" y="3312"/>
              <a:ext cx="336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>
                  <a:solidFill>
                    <a:srgbClr val="404040"/>
                  </a:solidFill>
                  <a:latin typeface="Century Gothic" panose="020B0502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600">
                  <a:solidFill>
                    <a:srgbClr val="404040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400">
                  <a:solidFill>
                    <a:srgbClr val="404040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5pPr>
              <a:lvl6pPr marL="2514600" indent="-228600" defTabSz="457200" fontAlgn="base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6pPr>
              <a:lvl7pPr marL="2971800" indent="-228600" defTabSz="457200" fontAlgn="base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7pPr>
              <a:lvl8pPr marL="3429000" indent="-228600" defTabSz="457200" fontAlgn="base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8pPr>
              <a:lvl9pPr marL="3886200" indent="-228600" defTabSz="457200" fontAlgn="base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ClrTx/>
                <a:buFontTx/>
                <a:buNone/>
              </a:pPr>
              <a:r>
                <a:rPr lang="ar-SA" altLang="ar-SA" sz="3600">
                  <a:solidFill>
                    <a:srgbClr val="FF0000"/>
                  </a:solidFill>
                  <a:latin typeface="Arial" panose="020B0604020202020204" pitchFamily="34" charset="0"/>
                </a:rPr>
                <a:t>5</a:t>
              </a:r>
              <a:endParaRPr lang="en-US" altLang="ar-SA" sz="3600">
                <a:solidFill>
                  <a:srgbClr val="FF0000"/>
                </a:solidFill>
                <a:latin typeface="Arial" panose="020B0604020202020204" pitchFamily="34" charset="0"/>
              </a:endParaRPr>
            </a:p>
          </p:txBody>
        </p:sp>
      </p:grpSp>
      <p:sp>
        <p:nvSpPr>
          <p:cNvPr id="24592" name="Text Box 29">
            <a:extLst>
              <a:ext uri="{FF2B5EF4-FFF2-40B4-BE49-F238E27FC236}">
                <a16:creationId xmlns:a16="http://schemas.microsoft.com/office/drawing/2014/main" id="{285EF108-C375-49A1-A9ED-97B5EEADFA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0400" y="4876800"/>
            <a:ext cx="533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>
                <a:solidFill>
                  <a:srgbClr val="404040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600">
                <a:solidFill>
                  <a:srgbClr val="404040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400">
                <a:solidFill>
                  <a:srgbClr val="404040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5pPr>
            <a:lvl6pPr marL="25146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6pPr>
            <a:lvl7pPr marL="29718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7pPr>
            <a:lvl8pPr marL="34290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8pPr>
            <a:lvl9pPr marL="38862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r>
              <a:rPr lang="ar-SA" altLang="ar-SA" sz="3600">
                <a:solidFill>
                  <a:schemeClr val="tx1"/>
                </a:solidFill>
                <a:latin typeface="Arial" panose="020B0604020202020204" pitchFamily="34" charset="0"/>
              </a:rPr>
              <a:t>×</a:t>
            </a:r>
            <a:endParaRPr lang="en-US" altLang="ar-SA" sz="36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grpSp>
        <p:nvGrpSpPr>
          <p:cNvPr id="24593" name="Group 57">
            <a:extLst>
              <a:ext uri="{FF2B5EF4-FFF2-40B4-BE49-F238E27FC236}">
                <a16:creationId xmlns:a16="http://schemas.microsoft.com/office/drawing/2014/main" id="{01F80396-B191-42C8-ABA5-82134DFC441E}"/>
              </a:ext>
            </a:extLst>
          </p:cNvPr>
          <p:cNvGrpSpPr>
            <a:grpSpLocks/>
          </p:cNvGrpSpPr>
          <p:nvPr/>
        </p:nvGrpSpPr>
        <p:grpSpPr bwMode="auto">
          <a:xfrm>
            <a:off x="3581400" y="4648200"/>
            <a:ext cx="762000" cy="1250950"/>
            <a:chOff x="2256" y="2928"/>
            <a:chExt cx="480" cy="788"/>
          </a:xfrm>
        </p:grpSpPr>
        <p:sp>
          <p:nvSpPr>
            <p:cNvPr id="24617" name="Text Box 30">
              <a:extLst>
                <a:ext uri="{FF2B5EF4-FFF2-40B4-BE49-F238E27FC236}">
                  <a16:creationId xmlns:a16="http://schemas.microsoft.com/office/drawing/2014/main" id="{E378804C-F8DD-4E33-B5F7-6093CDB2934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52" y="2928"/>
              <a:ext cx="336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>
                  <a:solidFill>
                    <a:srgbClr val="404040"/>
                  </a:solidFill>
                  <a:latin typeface="Century Gothic" panose="020B0502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600">
                  <a:solidFill>
                    <a:srgbClr val="404040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400">
                  <a:solidFill>
                    <a:srgbClr val="404040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5pPr>
              <a:lvl6pPr marL="2514600" indent="-228600" defTabSz="457200" fontAlgn="base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6pPr>
              <a:lvl7pPr marL="2971800" indent="-228600" defTabSz="457200" fontAlgn="base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7pPr>
              <a:lvl8pPr marL="3429000" indent="-228600" defTabSz="457200" fontAlgn="base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8pPr>
              <a:lvl9pPr marL="3886200" indent="-228600" defTabSz="457200" fontAlgn="base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ClrTx/>
                <a:buFontTx/>
                <a:buNone/>
              </a:pPr>
              <a:r>
                <a:rPr lang="ar-SA" altLang="ar-SA" sz="3600">
                  <a:solidFill>
                    <a:srgbClr val="996633"/>
                  </a:solidFill>
                  <a:latin typeface="Arial" panose="020B0604020202020204" pitchFamily="34" charset="0"/>
                </a:rPr>
                <a:t>2</a:t>
              </a:r>
              <a:endParaRPr lang="en-US" altLang="ar-SA" sz="3600">
                <a:solidFill>
                  <a:srgbClr val="996633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4618" name="Line 31">
              <a:extLst>
                <a:ext uri="{FF2B5EF4-FFF2-40B4-BE49-F238E27FC236}">
                  <a16:creationId xmlns:a16="http://schemas.microsoft.com/office/drawing/2014/main" id="{CCAB14C0-F221-4B09-9F35-074A28FD74E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00" y="3312"/>
              <a:ext cx="24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619" name="Text Box 32">
              <a:extLst>
                <a:ext uri="{FF2B5EF4-FFF2-40B4-BE49-F238E27FC236}">
                  <a16:creationId xmlns:a16="http://schemas.microsoft.com/office/drawing/2014/main" id="{49235CDA-D89B-40AA-8A75-3BEBB8B8110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56" y="3312"/>
              <a:ext cx="480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>
                  <a:solidFill>
                    <a:srgbClr val="404040"/>
                  </a:solidFill>
                  <a:latin typeface="Century Gothic" panose="020B0502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600">
                  <a:solidFill>
                    <a:srgbClr val="404040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400">
                  <a:solidFill>
                    <a:srgbClr val="404040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5pPr>
              <a:lvl6pPr marL="2514600" indent="-228600" defTabSz="457200" fontAlgn="base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6pPr>
              <a:lvl7pPr marL="2971800" indent="-228600" defTabSz="457200" fontAlgn="base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7pPr>
              <a:lvl8pPr marL="3429000" indent="-228600" defTabSz="457200" fontAlgn="base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8pPr>
              <a:lvl9pPr marL="3886200" indent="-228600" defTabSz="457200" fontAlgn="base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ClrTx/>
                <a:buFontTx/>
                <a:buNone/>
              </a:pPr>
              <a:r>
                <a:rPr lang="ar-SA" altLang="ar-SA" sz="3600">
                  <a:solidFill>
                    <a:srgbClr val="996633"/>
                  </a:solidFill>
                  <a:latin typeface="Arial" panose="020B0604020202020204" pitchFamily="34" charset="0"/>
                </a:rPr>
                <a:t>2</a:t>
              </a:r>
              <a:endParaRPr lang="en-US" altLang="ar-SA" sz="3600">
                <a:solidFill>
                  <a:srgbClr val="996633"/>
                </a:solidFill>
                <a:latin typeface="Arial" panose="020B0604020202020204" pitchFamily="34" charset="0"/>
              </a:endParaRPr>
            </a:p>
          </p:txBody>
        </p:sp>
      </p:grpSp>
      <p:sp>
        <p:nvSpPr>
          <p:cNvPr id="24594" name="Text Box 33">
            <a:extLst>
              <a:ext uri="{FF2B5EF4-FFF2-40B4-BE49-F238E27FC236}">
                <a16:creationId xmlns:a16="http://schemas.microsoft.com/office/drawing/2014/main" id="{6BF09151-F73C-41E0-ACA8-492B7EDE75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1000" y="4876800"/>
            <a:ext cx="533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>
                <a:solidFill>
                  <a:srgbClr val="404040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600">
                <a:solidFill>
                  <a:srgbClr val="404040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400">
                <a:solidFill>
                  <a:srgbClr val="404040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5pPr>
            <a:lvl6pPr marL="25146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6pPr>
            <a:lvl7pPr marL="29718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7pPr>
            <a:lvl8pPr marL="34290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8pPr>
            <a:lvl9pPr marL="38862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r>
              <a:rPr lang="ar-SA" altLang="ar-SA" sz="3600">
                <a:solidFill>
                  <a:schemeClr val="tx1"/>
                </a:solidFill>
                <a:latin typeface="Arial" panose="020B0604020202020204" pitchFamily="34" charset="0"/>
              </a:rPr>
              <a:t>=</a:t>
            </a:r>
            <a:endParaRPr lang="en-US" altLang="ar-SA" sz="36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24595" name="Text Box 34">
            <a:extLst>
              <a:ext uri="{FF2B5EF4-FFF2-40B4-BE49-F238E27FC236}">
                <a16:creationId xmlns:a16="http://schemas.microsoft.com/office/drawing/2014/main" id="{0CC311C3-7EFF-4529-AC74-BEB975F466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00600" y="4648200"/>
            <a:ext cx="12192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>
                <a:solidFill>
                  <a:srgbClr val="404040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600">
                <a:solidFill>
                  <a:srgbClr val="404040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400">
                <a:solidFill>
                  <a:srgbClr val="404040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5pPr>
            <a:lvl6pPr marL="25146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6pPr>
            <a:lvl7pPr marL="29718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7pPr>
            <a:lvl8pPr marL="34290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8pPr>
            <a:lvl9pPr marL="38862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r>
              <a:rPr lang="ar-SA" altLang="ar-SA" sz="3600">
                <a:solidFill>
                  <a:srgbClr val="996633"/>
                </a:solidFill>
                <a:latin typeface="Arial" panose="020B0604020202020204" pitchFamily="34" charset="0"/>
              </a:rPr>
              <a:t>2 × </a:t>
            </a:r>
            <a:r>
              <a:rPr lang="ar-SA" altLang="ar-SA" sz="3600">
                <a:solidFill>
                  <a:srgbClr val="0000FF"/>
                </a:solidFill>
                <a:latin typeface="Arial" panose="020B0604020202020204" pitchFamily="34" charset="0"/>
              </a:rPr>
              <a:t>3</a:t>
            </a:r>
            <a:endParaRPr lang="en-US" altLang="ar-SA" sz="3600">
              <a:solidFill>
                <a:srgbClr val="0000FF"/>
              </a:solidFill>
              <a:latin typeface="Arial" panose="020B0604020202020204" pitchFamily="34" charset="0"/>
            </a:endParaRPr>
          </a:p>
        </p:txBody>
      </p:sp>
      <p:sp>
        <p:nvSpPr>
          <p:cNvPr id="24596" name="Line 35">
            <a:extLst>
              <a:ext uri="{FF2B5EF4-FFF2-40B4-BE49-F238E27FC236}">
                <a16:creationId xmlns:a16="http://schemas.microsoft.com/office/drawing/2014/main" id="{807BC64D-B02B-4170-B656-CC82E74528C1}"/>
              </a:ext>
            </a:extLst>
          </p:cNvPr>
          <p:cNvSpPr>
            <a:spLocks noChangeShapeType="1"/>
          </p:cNvSpPr>
          <p:nvPr/>
        </p:nvSpPr>
        <p:spPr bwMode="auto">
          <a:xfrm>
            <a:off x="4876800" y="5257800"/>
            <a:ext cx="1066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7" name="Text Box 36">
            <a:extLst>
              <a:ext uri="{FF2B5EF4-FFF2-40B4-BE49-F238E27FC236}">
                <a16:creationId xmlns:a16="http://schemas.microsoft.com/office/drawing/2014/main" id="{FA972F9D-4C26-40C0-8643-7538A04CED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8200" y="5257800"/>
            <a:ext cx="1524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>
                <a:solidFill>
                  <a:srgbClr val="404040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600">
                <a:solidFill>
                  <a:srgbClr val="404040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400">
                <a:solidFill>
                  <a:srgbClr val="404040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5pPr>
            <a:lvl6pPr marL="25146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6pPr>
            <a:lvl7pPr marL="29718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7pPr>
            <a:lvl8pPr marL="34290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8pPr>
            <a:lvl9pPr marL="38862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r>
              <a:rPr lang="ar-SA" altLang="ar-SA" sz="3600">
                <a:solidFill>
                  <a:srgbClr val="996633"/>
                </a:solidFill>
                <a:latin typeface="Arial" panose="020B0604020202020204" pitchFamily="34" charset="0"/>
              </a:rPr>
              <a:t>2 × </a:t>
            </a:r>
            <a:r>
              <a:rPr lang="ar-SA" altLang="ar-SA" sz="3600">
                <a:solidFill>
                  <a:srgbClr val="FF0000"/>
                </a:solidFill>
                <a:latin typeface="Arial" panose="020B0604020202020204" pitchFamily="34" charset="0"/>
              </a:rPr>
              <a:t>5</a:t>
            </a:r>
            <a:endParaRPr lang="en-US" altLang="ar-SA" sz="360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24598" name="Text Box 37">
            <a:extLst>
              <a:ext uri="{FF2B5EF4-FFF2-40B4-BE49-F238E27FC236}">
                <a16:creationId xmlns:a16="http://schemas.microsoft.com/office/drawing/2014/main" id="{AC370B01-6D10-4C23-8822-5B80A3F247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9800" y="4876800"/>
            <a:ext cx="533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>
                <a:solidFill>
                  <a:srgbClr val="404040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600">
                <a:solidFill>
                  <a:srgbClr val="404040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400">
                <a:solidFill>
                  <a:srgbClr val="404040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5pPr>
            <a:lvl6pPr marL="25146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6pPr>
            <a:lvl7pPr marL="29718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7pPr>
            <a:lvl8pPr marL="34290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8pPr>
            <a:lvl9pPr marL="38862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r>
              <a:rPr lang="ar-SA" altLang="ar-SA" sz="3600">
                <a:solidFill>
                  <a:schemeClr val="tx1"/>
                </a:solidFill>
                <a:latin typeface="Arial" panose="020B0604020202020204" pitchFamily="34" charset="0"/>
              </a:rPr>
              <a:t>=</a:t>
            </a:r>
            <a:endParaRPr lang="en-US" altLang="ar-SA" sz="36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24599" name="Text Box 38">
            <a:extLst>
              <a:ext uri="{FF2B5EF4-FFF2-40B4-BE49-F238E27FC236}">
                <a16:creationId xmlns:a16="http://schemas.microsoft.com/office/drawing/2014/main" id="{48480445-36B5-45DF-826B-DBF9444BB3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29400" y="4648200"/>
            <a:ext cx="533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>
                <a:solidFill>
                  <a:srgbClr val="404040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600">
                <a:solidFill>
                  <a:srgbClr val="404040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400">
                <a:solidFill>
                  <a:srgbClr val="404040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5pPr>
            <a:lvl6pPr marL="25146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6pPr>
            <a:lvl7pPr marL="29718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7pPr>
            <a:lvl8pPr marL="34290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8pPr>
            <a:lvl9pPr marL="38862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r>
              <a:rPr lang="ar-SA" altLang="ar-SA" sz="3600">
                <a:solidFill>
                  <a:srgbClr val="996633"/>
                </a:solidFill>
                <a:latin typeface="Arial" panose="020B0604020202020204" pitchFamily="34" charset="0"/>
              </a:rPr>
              <a:t>6</a:t>
            </a:r>
            <a:endParaRPr lang="en-US" altLang="ar-SA" sz="3600">
              <a:solidFill>
                <a:srgbClr val="996633"/>
              </a:solidFill>
              <a:latin typeface="Arial" panose="020B0604020202020204" pitchFamily="34" charset="0"/>
            </a:endParaRPr>
          </a:p>
        </p:txBody>
      </p:sp>
      <p:sp>
        <p:nvSpPr>
          <p:cNvPr id="24600" name="Line 39">
            <a:extLst>
              <a:ext uri="{FF2B5EF4-FFF2-40B4-BE49-F238E27FC236}">
                <a16:creationId xmlns:a16="http://schemas.microsoft.com/office/drawing/2014/main" id="{80BAC236-39DC-45B4-B26D-7CA613F861BA}"/>
              </a:ext>
            </a:extLst>
          </p:cNvPr>
          <p:cNvSpPr>
            <a:spLocks noChangeShapeType="1"/>
          </p:cNvSpPr>
          <p:nvPr/>
        </p:nvSpPr>
        <p:spPr bwMode="auto">
          <a:xfrm>
            <a:off x="6705600" y="52578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01" name="Text Box 40">
            <a:extLst>
              <a:ext uri="{FF2B5EF4-FFF2-40B4-BE49-F238E27FC236}">
                <a16:creationId xmlns:a16="http://schemas.microsoft.com/office/drawing/2014/main" id="{77325113-FBB1-4E3F-BA5C-0EFE6854F1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77000" y="5257800"/>
            <a:ext cx="762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>
                <a:solidFill>
                  <a:srgbClr val="404040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600">
                <a:solidFill>
                  <a:srgbClr val="404040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400">
                <a:solidFill>
                  <a:srgbClr val="404040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5pPr>
            <a:lvl6pPr marL="25146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6pPr>
            <a:lvl7pPr marL="29718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7pPr>
            <a:lvl8pPr marL="34290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8pPr>
            <a:lvl9pPr marL="38862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r>
              <a:rPr lang="ar-SA" altLang="ar-SA" sz="3600">
                <a:solidFill>
                  <a:srgbClr val="996633"/>
                </a:solidFill>
                <a:latin typeface="Arial" panose="020B0604020202020204" pitchFamily="34" charset="0"/>
              </a:rPr>
              <a:t>10</a:t>
            </a:r>
            <a:endParaRPr lang="en-US" altLang="ar-SA" sz="3600">
              <a:solidFill>
                <a:srgbClr val="996633"/>
              </a:solidFill>
              <a:latin typeface="Arial" panose="020B0604020202020204" pitchFamily="34" charset="0"/>
            </a:endParaRPr>
          </a:p>
        </p:txBody>
      </p:sp>
      <p:sp>
        <p:nvSpPr>
          <p:cNvPr id="24602" name="Line 42">
            <a:extLst>
              <a:ext uri="{FF2B5EF4-FFF2-40B4-BE49-F238E27FC236}">
                <a16:creationId xmlns:a16="http://schemas.microsoft.com/office/drawing/2014/main" id="{08758245-B0F5-42BF-9932-13F70051545B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5181600" y="3581400"/>
            <a:ext cx="137160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24603" name="Group 58">
            <a:extLst>
              <a:ext uri="{FF2B5EF4-FFF2-40B4-BE49-F238E27FC236}">
                <a16:creationId xmlns:a16="http://schemas.microsoft.com/office/drawing/2014/main" id="{FEA51236-1CE9-49D1-A020-248B77CF93C3}"/>
              </a:ext>
            </a:extLst>
          </p:cNvPr>
          <p:cNvGrpSpPr>
            <a:grpSpLocks/>
          </p:cNvGrpSpPr>
          <p:nvPr/>
        </p:nvGrpSpPr>
        <p:grpSpPr bwMode="auto">
          <a:xfrm>
            <a:off x="4572000" y="2438400"/>
            <a:ext cx="762000" cy="1250950"/>
            <a:chOff x="2880" y="1536"/>
            <a:chExt cx="480" cy="788"/>
          </a:xfrm>
        </p:grpSpPr>
        <p:sp>
          <p:nvSpPr>
            <p:cNvPr id="24614" name="Text Box 43">
              <a:extLst>
                <a:ext uri="{FF2B5EF4-FFF2-40B4-BE49-F238E27FC236}">
                  <a16:creationId xmlns:a16="http://schemas.microsoft.com/office/drawing/2014/main" id="{28AA4A05-53E0-4457-9094-4AFC7035D14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76" y="1536"/>
              <a:ext cx="336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>
                  <a:solidFill>
                    <a:srgbClr val="404040"/>
                  </a:solidFill>
                  <a:latin typeface="Century Gothic" panose="020B0502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600">
                  <a:solidFill>
                    <a:srgbClr val="404040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400">
                  <a:solidFill>
                    <a:srgbClr val="404040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5pPr>
              <a:lvl6pPr marL="2514600" indent="-228600" defTabSz="457200" fontAlgn="base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6pPr>
              <a:lvl7pPr marL="2971800" indent="-228600" defTabSz="457200" fontAlgn="base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7pPr>
              <a:lvl8pPr marL="3429000" indent="-228600" defTabSz="457200" fontAlgn="base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8pPr>
              <a:lvl9pPr marL="3886200" indent="-228600" defTabSz="457200" fontAlgn="base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ClrTx/>
                <a:buFontTx/>
                <a:buNone/>
              </a:pPr>
              <a:r>
                <a:rPr lang="ar-SA" altLang="ar-SA" sz="3600">
                  <a:solidFill>
                    <a:srgbClr val="996633"/>
                  </a:solidFill>
                  <a:latin typeface="Arial" panose="020B0604020202020204" pitchFamily="34" charset="0"/>
                </a:rPr>
                <a:t>6</a:t>
              </a:r>
              <a:endParaRPr lang="en-US" altLang="ar-SA" sz="3600">
                <a:solidFill>
                  <a:srgbClr val="996633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4615" name="Line 44">
              <a:extLst>
                <a:ext uri="{FF2B5EF4-FFF2-40B4-BE49-F238E27FC236}">
                  <a16:creationId xmlns:a16="http://schemas.microsoft.com/office/drawing/2014/main" id="{5BDD1B01-1D83-478C-85F7-976DCECCCA1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24" y="1920"/>
              <a:ext cx="24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616" name="Text Box 45">
              <a:extLst>
                <a:ext uri="{FF2B5EF4-FFF2-40B4-BE49-F238E27FC236}">
                  <a16:creationId xmlns:a16="http://schemas.microsoft.com/office/drawing/2014/main" id="{BE57232B-48B3-423C-B8F0-82BE0BB5D6C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80" y="1920"/>
              <a:ext cx="480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>
                  <a:solidFill>
                    <a:srgbClr val="404040"/>
                  </a:solidFill>
                  <a:latin typeface="Century Gothic" panose="020B0502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600">
                  <a:solidFill>
                    <a:srgbClr val="404040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400">
                  <a:solidFill>
                    <a:srgbClr val="404040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5pPr>
              <a:lvl6pPr marL="2514600" indent="-228600" defTabSz="457200" fontAlgn="base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6pPr>
              <a:lvl7pPr marL="2971800" indent="-228600" defTabSz="457200" fontAlgn="base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7pPr>
              <a:lvl8pPr marL="3429000" indent="-228600" defTabSz="457200" fontAlgn="base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8pPr>
              <a:lvl9pPr marL="3886200" indent="-228600" defTabSz="457200" fontAlgn="base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ClrTx/>
                <a:buFontTx/>
                <a:buNone/>
              </a:pPr>
              <a:r>
                <a:rPr lang="ar-SA" altLang="ar-SA" sz="3600">
                  <a:solidFill>
                    <a:srgbClr val="996633"/>
                  </a:solidFill>
                  <a:latin typeface="Arial" panose="020B0604020202020204" pitchFamily="34" charset="0"/>
                </a:rPr>
                <a:t>10</a:t>
              </a:r>
              <a:endParaRPr lang="en-US" altLang="ar-SA" sz="3600">
                <a:solidFill>
                  <a:srgbClr val="996633"/>
                </a:solidFill>
                <a:latin typeface="Arial" panose="020B0604020202020204" pitchFamily="34" charset="0"/>
              </a:endParaRPr>
            </a:p>
          </p:txBody>
        </p:sp>
      </p:grpSp>
      <p:sp>
        <p:nvSpPr>
          <p:cNvPr id="24604" name="Text Box 46">
            <a:extLst>
              <a:ext uri="{FF2B5EF4-FFF2-40B4-BE49-F238E27FC236}">
                <a16:creationId xmlns:a16="http://schemas.microsoft.com/office/drawing/2014/main" id="{1E52207C-3659-4ED9-90DF-EE35FAA16D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0" y="2667000"/>
            <a:ext cx="533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>
                <a:solidFill>
                  <a:srgbClr val="404040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600">
                <a:solidFill>
                  <a:srgbClr val="404040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400">
                <a:solidFill>
                  <a:srgbClr val="404040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5pPr>
            <a:lvl6pPr marL="25146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6pPr>
            <a:lvl7pPr marL="29718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7pPr>
            <a:lvl8pPr marL="34290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8pPr>
            <a:lvl9pPr marL="38862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r>
              <a:rPr lang="ar-SA" altLang="ar-SA" sz="3600">
                <a:solidFill>
                  <a:schemeClr val="tx1"/>
                </a:solidFill>
                <a:latin typeface="Arial" panose="020B0604020202020204" pitchFamily="34" charset="0"/>
              </a:rPr>
              <a:t>+</a:t>
            </a:r>
            <a:endParaRPr lang="en-US" altLang="ar-SA" sz="36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grpSp>
        <p:nvGrpSpPr>
          <p:cNvPr id="24605" name="Group 59">
            <a:extLst>
              <a:ext uri="{FF2B5EF4-FFF2-40B4-BE49-F238E27FC236}">
                <a16:creationId xmlns:a16="http://schemas.microsoft.com/office/drawing/2014/main" id="{B1600EF5-C4EB-4765-A09D-C28F373C5659}"/>
              </a:ext>
            </a:extLst>
          </p:cNvPr>
          <p:cNvGrpSpPr>
            <a:grpSpLocks/>
          </p:cNvGrpSpPr>
          <p:nvPr/>
        </p:nvGrpSpPr>
        <p:grpSpPr bwMode="auto">
          <a:xfrm>
            <a:off x="5638800" y="2438400"/>
            <a:ext cx="762000" cy="1250950"/>
            <a:chOff x="3552" y="1536"/>
            <a:chExt cx="480" cy="788"/>
          </a:xfrm>
        </p:grpSpPr>
        <p:sp>
          <p:nvSpPr>
            <p:cNvPr id="24611" name="Text Box 47">
              <a:extLst>
                <a:ext uri="{FF2B5EF4-FFF2-40B4-BE49-F238E27FC236}">
                  <a16:creationId xmlns:a16="http://schemas.microsoft.com/office/drawing/2014/main" id="{F4D75663-77CF-48A4-AB07-4F1BBE34577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96" y="1536"/>
              <a:ext cx="336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>
                  <a:solidFill>
                    <a:srgbClr val="404040"/>
                  </a:solidFill>
                  <a:latin typeface="Century Gothic" panose="020B0502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600">
                  <a:solidFill>
                    <a:srgbClr val="404040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400">
                  <a:solidFill>
                    <a:srgbClr val="404040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5pPr>
              <a:lvl6pPr marL="2514600" indent="-228600" defTabSz="457200" fontAlgn="base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6pPr>
              <a:lvl7pPr marL="2971800" indent="-228600" defTabSz="457200" fontAlgn="base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7pPr>
              <a:lvl8pPr marL="3429000" indent="-228600" defTabSz="457200" fontAlgn="base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8pPr>
              <a:lvl9pPr marL="3886200" indent="-228600" defTabSz="457200" fontAlgn="base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ClrTx/>
                <a:buFontTx/>
                <a:buNone/>
              </a:pPr>
              <a:r>
                <a:rPr lang="ar-SA" altLang="ar-SA" sz="3600">
                  <a:solidFill>
                    <a:srgbClr val="996633"/>
                  </a:solidFill>
                  <a:latin typeface="Arial" panose="020B0604020202020204" pitchFamily="34" charset="0"/>
                </a:rPr>
                <a:t>2</a:t>
              </a:r>
              <a:endParaRPr lang="en-US" altLang="ar-SA" sz="3600">
                <a:solidFill>
                  <a:srgbClr val="996633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4612" name="Line 48">
              <a:extLst>
                <a:ext uri="{FF2B5EF4-FFF2-40B4-BE49-F238E27FC236}">
                  <a16:creationId xmlns:a16="http://schemas.microsoft.com/office/drawing/2014/main" id="{015E9E54-1236-47DF-B236-00BFF55BF5B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744" y="1920"/>
              <a:ext cx="24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613" name="Text Box 49">
              <a:extLst>
                <a:ext uri="{FF2B5EF4-FFF2-40B4-BE49-F238E27FC236}">
                  <a16:creationId xmlns:a16="http://schemas.microsoft.com/office/drawing/2014/main" id="{99D7DC38-C359-45F0-B804-06DC2D582AB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52" y="1920"/>
              <a:ext cx="480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>
                  <a:solidFill>
                    <a:srgbClr val="404040"/>
                  </a:solidFill>
                  <a:latin typeface="Century Gothic" panose="020B0502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600">
                  <a:solidFill>
                    <a:srgbClr val="404040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400">
                  <a:solidFill>
                    <a:srgbClr val="404040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5pPr>
              <a:lvl6pPr marL="2514600" indent="-228600" defTabSz="457200" fontAlgn="base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6pPr>
              <a:lvl7pPr marL="2971800" indent="-228600" defTabSz="457200" fontAlgn="base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7pPr>
              <a:lvl8pPr marL="3429000" indent="-228600" defTabSz="457200" fontAlgn="base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8pPr>
              <a:lvl9pPr marL="3886200" indent="-228600" defTabSz="457200" fontAlgn="base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ClrTx/>
                <a:buFontTx/>
                <a:buNone/>
              </a:pPr>
              <a:r>
                <a:rPr lang="ar-SA" altLang="ar-SA" sz="3600">
                  <a:solidFill>
                    <a:srgbClr val="FF0000"/>
                  </a:solidFill>
                  <a:latin typeface="Arial" panose="020B0604020202020204" pitchFamily="34" charset="0"/>
                </a:rPr>
                <a:t>10</a:t>
              </a:r>
              <a:endParaRPr lang="en-US" altLang="ar-SA" sz="3600">
                <a:solidFill>
                  <a:srgbClr val="FF0000"/>
                </a:solidFill>
                <a:latin typeface="Arial" panose="020B0604020202020204" pitchFamily="34" charset="0"/>
              </a:endParaRPr>
            </a:p>
          </p:txBody>
        </p:sp>
      </p:grpSp>
      <p:sp>
        <p:nvSpPr>
          <p:cNvPr id="24606" name="Text Box 50">
            <a:extLst>
              <a:ext uri="{FF2B5EF4-FFF2-40B4-BE49-F238E27FC236}">
                <a16:creationId xmlns:a16="http://schemas.microsoft.com/office/drawing/2014/main" id="{9A4A7F83-37FB-4E01-AC4F-6EB349038E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24600" y="2667000"/>
            <a:ext cx="533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>
                <a:solidFill>
                  <a:srgbClr val="404040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600">
                <a:solidFill>
                  <a:srgbClr val="404040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400">
                <a:solidFill>
                  <a:srgbClr val="404040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5pPr>
            <a:lvl6pPr marL="25146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6pPr>
            <a:lvl7pPr marL="29718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7pPr>
            <a:lvl8pPr marL="34290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8pPr>
            <a:lvl9pPr marL="38862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r>
              <a:rPr lang="ar-SA" altLang="ar-SA" sz="3600">
                <a:solidFill>
                  <a:schemeClr val="tx1"/>
                </a:solidFill>
                <a:latin typeface="Arial" panose="020B0604020202020204" pitchFamily="34" charset="0"/>
              </a:rPr>
              <a:t>=</a:t>
            </a:r>
            <a:endParaRPr lang="en-US" altLang="ar-SA" sz="36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24607" name="Text Box 51">
            <a:extLst>
              <a:ext uri="{FF2B5EF4-FFF2-40B4-BE49-F238E27FC236}">
                <a16:creationId xmlns:a16="http://schemas.microsoft.com/office/drawing/2014/main" id="{03C5619D-864B-4084-8A70-A45DF8AA4D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0" y="2438400"/>
            <a:ext cx="533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>
                <a:solidFill>
                  <a:srgbClr val="404040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600">
                <a:solidFill>
                  <a:srgbClr val="404040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400">
                <a:solidFill>
                  <a:srgbClr val="404040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5pPr>
            <a:lvl6pPr marL="25146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6pPr>
            <a:lvl7pPr marL="29718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7pPr>
            <a:lvl8pPr marL="34290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8pPr>
            <a:lvl9pPr marL="38862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r>
              <a:rPr lang="ar-SA" altLang="ar-SA" sz="3600">
                <a:solidFill>
                  <a:srgbClr val="996633"/>
                </a:solidFill>
                <a:latin typeface="Arial" panose="020B0604020202020204" pitchFamily="34" charset="0"/>
              </a:rPr>
              <a:t>8</a:t>
            </a:r>
            <a:endParaRPr lang="en-US" altLang="ar-SA" sz="3600">
              <a:solidFill>
                <a:srgbClr val="996633"/>
              </a:solidFill>
              <a:latin typeface="Arial" panose="020B0604020202020204" pitchFamily="34" charset="0"/>
            </a:endParaRPr>
          </a:p>
        </p:txBody>
      </p:sp>
      <p:grpSp>
        <p:nvGrpSpPr>
          <p:cNvPr id="24608" name="Group 60">
            <a:extLst>
              <a:ext uri="{FF2B5EF4-FFF2-40B4-BE49-F238E27FC236}">
                <a16:creationId xmlns:a16="http://schemas.microsoft.com/office/drawing/2014/main" id="{B3A91FC8-1D16-47BB-BB96-B1F8C0056428}"/>
              </a:ext>
            </a:extLst>
          </p:cNvPr>
          <p:cNvGrpSpPr>
            <a:grpSpLocks/>
          </p:cNvGrpSpPr>
          <p:nvPr/>
        </p:nvGrpSpPr>
        <p:grpSpPr bwMode="auto">
          <a:xfrm>
            <a:off x="6629400" y="3048000"/>
            <a:ext cx="762000" cy="641350"/>
            <a:chOff x="4176" y="1920"/>
            <a:chExt cx="480" cy="404"/>
          </a:xfrm>
        </p:grpSpPr>
        <p:sp>
          <p:nvSpPr>
            <p:cNvPr id="24609" name="Line 52">
              <a:extLst>
                <a:ext uri="{FF2B5EF4-FFF2-40B4-BE49-F238E27FC236}">
                  <a16:creationId xmlns:a16="http://schemas.microsoft.com/office/drawing/2014/main" id="{3F849B00-CD07-41A7-8358-87784591869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68" y="1920"/>
              <a:ext cx="24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610" name="Text Box 53">
              <a:extLst>
                <a:ext uri="{FF2B5EF4-FFF2-40B4-BE49-F238E27FC236}">
                  <a16:creationId xmlns:a16="http://schemas.microsoft.com/office/drawing/2014/main" id="{9A1F03E2-5231-427F-AE3B-4EC5E472852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176" y="1920"/>
              <a:ext cx="480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>
                  <a:solidFill>
                    <a:srgbClr val="404040"/>
                  </a:solidFill>
                  <a:latin typeface="Century Gothic" panose="020B0502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600">
                  <a:solidFill>
                    <a:srgbClr val="404040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400">
                  <a:solidFill>
                    <a:srgbClr val="404040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5pPr>
              <a:lvl6pPr marL="2514600" indent="-228600" defTabSz="457200" fontAlgn="base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6pPr>
              <a:lvl7pPr marL="2971800" indent="-228600" defTabSz="457200" fontAlgn="base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7pPr>
              <a:lvl8pPr marL="3429000" indent="-228600" defTabSz="457200" fontAlgn="base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8pPr>
              <a:lvl9pPr marL="3886200" indent="-228600" defTabSz="457200" fontAlgn="base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ClrTx/>
                <a:buFontTx/>
                <a:buNone/>
              </a:pPr>
              <a:r>
                <a:rPr lang="ar-SA" altLang="ar-SA" sz="3600">
                  <a:solidFill>
                    <a:srgbClr val="FF0000"/>
                  </a:solidFill>
                  <a:latin typeface="Arial" panose="020B0604020202020204" pitchFamily="34" charset="0"/>
                </a:rPr>
                <a:t>10</a:t>
              </a:r>
              <a:endParaRPr lang="en-US" altLang="ar-SA" sz="3600">
                <a:solidFill>
                  <a:srgbClr val="FF0000"/>
                </a:solidFill>
                <a:latin typeface="Arial" panose="020B0604020202020204" pitchFamily="34" charset="0"/>
              </a:endParaRPr>
            </a:p>
          </p:txBody>
        </p:sp>
      </p:grpSp>
    </p:spTree>
  </p:cSld>
  <p:clrMapOvr>
    <a:masterClrMapping/>
  </p:clrMapOvr>
  <p:transition spd="slow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Oval 4">
            <a:extLst>
              <a:ext uri="{FF2B5EF4-FFF2-40B4-BE49-F238E27FC236}">
                <a16:creationId xmlns:a16="http://schemas.microsoft.com/office/drawing/2014/main" id="{E0E33C24-5AF0-4D1D-B87B-3617EC7752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77000" y="4343400"/>
            <a:ext cx="914400" cy="1828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>
                <a:solidFill>
                  <a:srgbClr val="404040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600">
                <a:solidFill>
                  <a:srgbClr val="404040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400">
                <a:solidFill>
                  <a:srgbClr val="404040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5pPr>
            <a:lvl6pPr marL="25146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6pPr>
            <a:lvl7pPr marL="29718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7pPr>
            <a:lvl8pPr marL="34290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8pPr>
            <a:lvl9pPr marL="38862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he-IL" altLang="ar-SA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25603" name="Rectangle 5">
            <a:extLst>
              <a:ext uri="{FF2B5EF4-FFF2-40B4-BE49-F238E27FC236}">
                <a16:creationId xmlns:a16="http://schemas.microsoft.com/office/drawing/2014/main" id="{41E0D715-05D6-4CBD-94E3-C3C91C67F37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2400" y="260350"/>
            <a:ext cx="8213725" cy="1125538"/>
          </a:xfrm>
          <a:noFill/>
        </p:spPr>
        <p:txBody>
          <a:bodyPr/>
          <a:lstStyle/>
          <a:p>
            <a:r>
              <a:rPr lang="ar-SA" altLang="ar-SA">
                <a:solidFill>
                  <a:srgbClr val="FF0000"/>
                </a:solidFill>
                <a:cs typeface="Tahoma" panose="020B0604030504040204" pitchFamily="34" charset="0"/>
              </a:rPr>
              <a:t>طريقة أ )</a:t>
            </a:r>
            <a:r>
              <a:rPr lang="ar-SA" altLang="ar-SA">
                <a:cs typeface="Tahoma" panose="020B0604030504040204" pitchFamily="34" charset="0"/>
              </a:rPr>
              <a:t> : توسيع او اختزال احد الكسرين</a:t>
            </a:r>
            <a:endParaRPr lang="en-US" altLang="ar-SA">
              <a:cs typeface="Tahoma" panose="020B0604030504040204" pitchFamily="34" charset="0"/>
            </a:endParaRPr>
          </a:p>
        </p:txBody>
      </p:sp>
      <p:sp>
        <p:nvSpPr>
          <p:cNvPr id="25604" name="Text Box 6">
            <a:extLst>
              <a:ext uri="{FF2B5EF4-FFF2-40B4-BE49-F238E27FC236}">
                <a16:creationId xmlns:a16="http://schemas.microsoft.com/office/drawing/2014/main" id="{1D2046F4-434B-4F97-8591-2AA208A49A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71600" y="1600200"/>
            <a:ext cx="6553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>
                <a:solidFill>
                  <a:srgbClr val="404040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600">
                <a:solidFill>
                  <a:srgbClr val="404040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400">
                <a:solidFill>
                  <a:srgbClr val="404040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5pPr>
            <a:lvl6pPr marL="25146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6pPr>
            <a:lvl7pPr marL="29718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7pPr>
            <a:lvl8pPr marL="34290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8pPr>
            <a:lvl9pPr marL="38862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buClrTx/>
              <a:buFontTx/>
              <a:buNone/>
            </a:pPr>
            <a:r>
              <a:rPr lang="ar-SA" altLang="ar-SA" sz="2400">
                <a:solidFill>
                  <a:schemeClr val="tx1"/>
                </a:solidFill>
                <a:latin typeface="Arial" panose="020B0604020202020204" pitchFamily="34" charset="0"/>
              </a:rPr>
              <a:t>مثال 2 (طرح كسور):</a:t>
            </a:r>
            <a:endParaRPr lang="en-US" altLang="ar-SA" sz="24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grpSp>
        <p:nvGrpSpPr>
          <p:cNvPr id="25605" name="Group 48">
            <a:extLst>
              <a:ext uri="{FF2B5EF4-FFF2-40B4-BE49-F238E27FC236}">
                <a16:creationId xmlns:a16="http://schemas.microsoft.com/office/drawing/2014/main" id="{921CD441-BAF6-43B0-ABA8-63FE70761FFE}"/>
              </a:ext>
            </a:extLst>
          </p:cNvPr>
          <p:cNvGrpSpPr>
            <a:grpSpLocks/>
          </p:cNvGrpSpPr>
          <p:nvPr/>
        </p:nvGrpSpPr>
        <p:grpSpPr bwMode="auto">
          <a:xfrm>
            <a:off x="2590800" y="2438400"/>
            <a:ext cx="533400" cy="1250950"/>
            <a:chOff x="1632" y="1536"/>
            <a:chExt cx="336" cy="788"/>
          </a:xfrm>
        </p:grpSpPr>
        <p:sp>
          <p:nvSpPr>
            <p:cNvPr id="25649" name="Text Box 7">
              <a:extLst>
                <a:ext uri="{FF2B5EF4-FFF2-40B4-BE49-F238E27FC236}">
                  <a16:creationId xmlns:a16="http://schemas.microsoft.com/office/drawing/2014/main" id="{DAB09F2F-E025-4C10-87E1-8C8E52B8506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632" y="1536"/>
              <a:ext cx="336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>
                  <a:solidFill>
                    <a:srgbClr val="404040"/>
                  </a:solidFill>
                  <a:latin typeface="Century Gothic" panose="020B0502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600">
                  <a:solidFill>
                    <a:srgbClr val="404040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400">
                  <a:solidFill>
                    <a:srgbClr val="404040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5pPr>
              <a:lvl6pPr marL="2514600" indent="-228600" defTabSz="457200" fontAlgn="base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6pPr>
              <a:lvl7pPr marL="2971800" indent="-228600" defTabSz="457200" fontAlgn="base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7pPr>
              <a:lvl8pPr marL="3429000" indent="-228600" defTabSz="457200" fontAlgn="base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8pPr>
              <a:lvl9pPr marL="3886200" indent="-228600" defTabSz="457200" fontAlgn="base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ClrTx/>
                <a:buFontTx/>
                <a:buNone/>
              </a:pPr>
              <a:r>
                <a:rPr lang="ar-SA" altLang="ar-SA" sz="3600">
                  <a:solidFill>
                    <a:srgbClr val="0000FF"/>
                  </a:solidFill>
                  <a:latin typeface="Arial" panose="020B0604020202020204" pitchFamily="34" charset="0"/>
                </a:rPr>
                <a:t>6</a:t>
              </a:r>
              <a:endParaRPr lang="en-US" altLang="ar-SA" sz="3600">
                <a:solidFill>
                  <a:srgbClr val="0000FF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5650" name="Line 8">
              <a:extLst>
                <a:ext uri="{FF2B5EF4-FFF2-40B4-BE49-F238E27FC236}">
                  <a16:creationId xmlns:a16="http://schemas.microsoft.com/office/drawing/2014/main" id="{BBA7884A-9B6B-4213-98E0-0734DEF5EA5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80" y="1920"/>
              <a:ext cx="24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651" name="Text Box 9">
              <a:extLst>
                <a:ext uri="{FF2B5EF4-FFF2-40B4-BE49-F238E27FC236}">
                  <a16:creationId xmlns:a16="http://schemas.microsoft.com/office/drawing/2014/main" id="{1D57DF84-1201-4187-BF56-0878E33178B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632" y="1920"/>
              <a:ext cx="336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>
                  <a:solidFill>
                    <a:srgbClr val="404040"/>
                  </a:solidFill>
                  <a:latin typeface="Century Gothic" panose="020B0502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600">
                  <a:solidFill>
                    <a:srgbClr val="404040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400">
                  <a:solidFill>
                    <a:srgbClr val="404040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5pPr>
              <a:lvl6pPr marL="2514600" indent="-228600" defTabSz="457200" fontAlgn="base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6pPr>
              <a:lvl7pPr marL="2971800" indent="-228600" defTabSz="457200" fontAlgn="base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7pPr>
              <a:lvl8pPr marL="3429000" indent="-228600" defTabSz="457200" fontAlgn="base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8pPr>
              <a:lvl9pPr marL="3886200" indent="-228600" defTabSz="457200" fontAlgn="base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ClrTx/>
                <a:buFontTx/>
                <a:buNone/>
              </a:pPr>
              <a:r>
                <a:rPr lang="ar-SA" altLang="ar-SA" sz="3600">
                  <a:solidFill>
                    <a:srgbClr val="FF0000"/>
                  </a:solidFill>
                  <a:latin typeface="Arial" panose="020B0604020202020204" pitchFamily="34" charset="0"/>
                </a:rPr>
                <a:t>9</a:t>
              </a:r>
              <a:endParaRPr lang="en-US" altLang="ar-SA" sz="3600">
                <a:solidFill>
                  <a:srgbClr val="FF0000"/>
                </a:solidFill>
                <a:latin typeface="Arial" panose="020B0604020202020204" pitchFamily="34" charset="0"/>
              </a:endParaRPr>
            </a:p>
          </p:txBody>
        </p:sp>
      </p:grpSp>
      <p:sp>
        <p:nvSpPr>
          <p:cNvPr id="25606" name="Text Box 10">
            <a:extLst>
              <a:ext uri="{FF2B5EF4-FFF2-40B4-BE49-F238E27FC236}">
                <a16:creationId xmlns:a16="http://schemas.microsoft.com/office/drawing/2014/main" id="{9DAFCB01-6FCC-4F4E-9CC4-DC55418000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0400" y="2667000"/>
            <a:ext cx="533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>
                <a:solidFill>
                  <a:srgbClr val="404040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600">
                <a:solidFill>
                  <a:srgbClr val="404040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400">
                <a:solidFill>
                  <a:srgbClr val="404040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5pPr>
            <a:lvl6pPr marL="25146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6pPr>
            <a:lvl7pPr marL="29718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7pPr>
            <a:lvl8pPr marL="34290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8pPr>
            <a:lvl9pPr marL="38862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r>
              <a:rPr lang="ar-SA" altLang="ar-SA" sz="3600">
                <a:solidFill>
                  <a:schemeClr val="tx1"/>
                </a:solidFill>
                <a:latin typeface="Arial" panose="020B0604020202020204" pitchFamily="34" charset="0"/>
              </a:rPr>
              <a:t>-</a:t>
            </a:r>
            <a:endParaRPr lang="en-US" altLang="ar-SA" sz="36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grpSp>
        <p:nvGrpSpPr>
          <p:cNvPr id="25607" name="Group 49">
            <a:extLst>
              <a:ext uri="{FF2B5EF4-FFF2-40B4-BE49-F238E27FC236}">
                <a16:creationId xmlns:a16="http://schemas.microsoft.com/office/drawing/2014/main" id="{CF51B1A1-0819-4E3C-B421-B375874445A5}"/>
              </a:ext>
            </a:extLst>
          </p:cNvPr>
          <p:cNvGrpSpPr>
            <a:grpSpLocks/>
          </p:cNvGrpSpPr>
          <p:nvPr/>
        </p:nvGrpSpPr>
        <p:grpSpPr bwMode="auto">
          <a:xfrm>
            <a:off x="3581400" y="2438400"/>
            <a:ext cx="762000" cy="1250950"/>
            <a:chOff x="2256" y="1536"/>
            <a:chExt cx="480" cy="788"/>
          </a:xfrm>
        </p:grpSpPr>
        <p:sp>
          <p:nvSpPr>
            <p:cNvPr id="25646" name="Text Box 11">
              <a:extLst>
                <a:ext uri="{FF2B5EF4-FFF2-40B4-BE49-F238E27FC236}">
                  <a16:creationId xmlns:a16="http://schemas.microsoft.com/office/drawing/2014/main" id="{2A0D1F77-15B6-414F-9C02-A8FB5F226BA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52" y="1536"/>
              <a:ext cx="336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>
                  <a:solidFill>
                    <a:srgbClr val="404040"/>
                  </a:solidFill>
                  <a:latin typeface="Century Gothic" panose="020B0502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600">
                  <a:solidFill>
                    <a:srgbClr val="404040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400">
                  <a:solidFill>
                    <a:srgbClr val="404040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5pPr>
              <a:lvl6pPr marL="2514600" indent="-228600" defTabSz="457200" fontAlgn="base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6pPr>
              <a:lvl7pPr marL="2971800" indent="-228600" defTabSz="457200" fontAlgn="base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7pPr>
              <a:lvl8pPr marL="3429000" indent="-228600" defTabSz="457200" fontAlgn="base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8pPr>
              <a:lvl9pPr marL="3886200" indent="-228600" defTabSz="457200" fontAlgn="base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ClrTx/>
                <a:buFontTx/>
                <a:buNone/>
              </a:pPr>
              <a:r>
                <a:rPr lang="ar-SA" altLang="ar-SA" sz="3600">
                  <a:solidFill>
                    <a:srgbClr val="996633"/>
                  </a:solidFill>
                  <a:latin typeface="Arial" panose="020B0604020202020204" pitchFamily="34" charset="0"/>
                </a:rPr>
                <a:t>1</a:t>
              </a:r>
              <a:endParaRPr lang="en-US" altLang="ar-SA" sz="3600">
                <a:solidFill>
                  <a:srgbClr val="996633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5647" name="Line 12">
              <a:extLst>
                <a:ext uri="{FF2B5EF4-FFF2-40B4-BE49-F238E27FC236}">
                  <a16:creationId xmlns:a16="http://schemas.microsoft.com/office/drawing/2014/main" id="{366CB8DA-F874-4D2C-A060-31FC88C63B9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00" y="1920"/>
              <a:ext cx="24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648" name="Text Box 13">
              <a:extLst>
                <a:ext uri="{FF2B5EF4-FFF2-40B4-BE49-F238E27FC236}">
                  <a16:creationId xmlns:a16="http://schemas.microsoft.com/office/drawing/2014/main" id="{2E5A608B-E432-424F-9CC6-6FC659D0410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56" y="1920"/>
              <a:ext cx="480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>
                  <a:solidFill>
                    <a:srgbClr val="404040"/>
                  </a:solidFill>
                  <a:latin typeface="Century Gothic" panose="020B0502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600">
                  <a:solidFill>
                    <a:srgbClr val="404040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400">
                  <a:solidFill>
                    <a:srgbClr val="404040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5pPr>
              <a:lvl6pPr marL="2514600" indent="-228600" defTabSz="457200" fontAlgn="base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6pPr>
              <a:lvl7pPr marL="2971800" indent="-228600" defTabSz="457200" fontAlgn="base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7pPr>
              <a:lvl8pPr marL="3429000" indent="-228600" defTabSz="457200" fontAlgn="base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8pPr>
              <a:lvl9pPr marL="3886200" indent="-228600" defTabSz="457200" fontAlgn="base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ClrTx/>
                <a:buFontTx/>
                <a:buNone/>
              </a:pPr>
              <a:r>
                <a:rPr lang="ar-SA" altLang="ar-SA" sz="3600">
                  <a:solidFill>
                    <a:srgbClr val="FF0000"/>
                  </a:solidFill>
                  <a:latin typeface="Arial" panose="020B0604020202020204" pitchFamily="34" charset="0"/>
                </a:rPr>
                <a:t>3</a:t>
              </a:r>
              <a:endParaRPr lang="en-US" altLang="ar-SA" sz="3600">
                <a:solidFill>
                  <a:srgbClr val="FF0000"/>
                </a:solidFill>
                <a:latin typeface="Arial" panose="020B0604020202020204" pitchFamily="34" charset="0"/>
              </a:endParaRPr>
            </a:p>
          </p:txBody>
        </p:sp>
      </p:grpSp>
      <p:sp>
        <p:nvSpPr>
          <p:cNvPr id="25608" name="Text Box 14">
            <a:extLst>
              <a:ext uri="{FF2B5EF4-FFF2-40B4-BE49-F238E27FC236}">
                <a16:creationId xmlns:a16="http://schemas.microsoft.com/office/drawing/2014/main" id="{21288681-C7B8-4611-967A-0FE2370DA0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1000" y="2667000"/>
            <a:ext cx="533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>
                <a:solidFill>
                  <a:srgbClr val="404040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600">
                <a:solidFill>
                  <a:srgbClr val="404040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400">
                <a:solidFill>
                  <a:srgbClr val="404040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5pPr>
            <a:lvl6pPr marL="25146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6pPr>
            <a:lvl7pPr marL="29718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7pPr>
            <a:lvl8pPr marL="34290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8pPr>
            <a:lvl9pPr marL="38862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r>
              <a:rPr lang="ar-SA" altLang="ar-SA" sz="3600">
                <a:solidFill>
                  <a:schemeClr val="tx1"/>
                </a:solidFill>
                <a:latin typeface="Arial" panose="020B0604020202020204" pitchFamily="34" charset="0"/>
              </a:rPr>
              <a:t>=</a:t>
            </a:r>
            <a:endParaRPr lang="en-US" altLang="ar-SA" sz="36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25609" name="Line 15">
            <a:extLst>
              <a:ext uri="{FF2B5EF4-FFF2-40B4-BE49-F238E27FC236}">
                <a16:creationId xmlns:a16="http://schemas.microsoft.com/office/drawing/2014/main" id="{768041CE-80BB-471C-9BF2-33CF58D11E7F}"/>
              </a:ext>
            </a:extLst>
          </p:cNvPr>
          <p:cNvSpPr>
            <a:spLocks noChangeShapeType="1"/>
          </p:cNvSpPr>
          <p:nvPr/>
        </p:nvSpPr>
        <p:spPr bwMode="auto">
          <a:xfrm>
            <a:off x="1828800" y="3429000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0" name="Line 16">
            <a:extLst>
              <a:ext uri="{FF2B5EF4-FFF2-40B4-BE49-F238E27FC236}">
                <a16:creationId xmlns:a16="http://schemas.microsoft.com/office/drawing/2014/main" id="{B13B6972-2F99-482F-9CE9-33673899F1E7}"/>
              </a:ext>
            </a:extLst>
          </p:cNvPr>
          <p:cNvSpPr>
            <a:spLocks noChangeShapeType="1"/>
          </p:cNvSpPr>
          <p:nvPr/>
        </p:nvSpPr>
        <p:spPr bwMode="auto">
          <a:xfrm>
            <a:off x="1828800" y="2743200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1" name="Text Box 17">
            <a:extLst>
              <a:ext uri="{FF2B5EF4-FFF2-40B4-BE49-F238E27FC236}">
                <a16:creationId xmlns:a16="http://schemas.microsoft.com/office/drawing/2014/main" id="{CCF11798-0E22-456E-AD2F-F9FDF490B4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0" y="3276600"/>
            <a:ext cx="762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>
                <a:solidFill>
                  <a:srgbClr val="404040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600">
                <a:solidFill>
                  <a:srgbClr val="404040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400">
                <a:solidFill>
                  <a:srgbClr val="404040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5pPr>
            <a:lvl6pPr marL="25146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6pPr>
            <a:lvl7pPr marL="29718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7pPr>
            <a:lvl8pPr marL="34290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8pPr>
            <a:lvl9pPr marL="38862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ar-SA" altLang="ar-SA">
                <a:solidFill>
                  <a:schemeClr val="tx1"/>
                </a:solidFill>
                <a:latin typeface="Arial" panose="020B0604020202020204" pitchFamily="34" charset="0"/>
              </a:rPr>
              <a:t>المقام </a:t>
            </a:r>
            <a:endParaRPr lang="en-US" altLang="ar-SA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25612" name="Text Box 18">
            <a:extLst>
              <a:ext uri="{FF2B5EF4-FFF2-40B4-BE49-F238E27FC236}">
                <a16:creationId xmlns:a16="http://schemas.microsoft.com/office/drawing/2014/main" id="{60ABFB0F-BA93-44AC-B7E7-60B20C70D6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0" y="2590800"/>
            <a:ext cx="762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>
                <a:solidFill>
                  <a:srgbClr val="404040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600">
                <a:solidFill>
                  <a:srgbClr val="404040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400">
                <a:solidFill>
                  <a:srgbClr val="404040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5pPr>
            <a:lvl6pPr marL="25146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6pPr>
            <a:lvl7pPr marL="29718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7pPr>
            <a:lvl8pPr marL="34290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8pPr>
            <a:lvl9pPr marL="38862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ar-SA" altLang="ar-SA">
                <a:solidFill>
                  <a:schemeClr val="tx1"/>
                </a:solidFill>
                <a:latin typeface="Arial" panose="020B0604020202020204" pitchFamily="34" charset="0"/>
              </a:rPr>
              <a:t>البسط</a:t>
            </a:r>
            <a:endParaRPr lang="en-US" altLang="ar-SA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25613" name="Line 19">
            <a:extLst>
              <a:ext uri="{FF2B5EF4-FFF2-40B4-BE49-F238E27FC236}">
                <a16:creationId xmlns:a16="http://schemas.microsoft.com/office/drawing/2014/main" id="{A0EBDB93-6C39-4F30-B9A6-2B084493804C}"/>
              </a:ext>
            </a:extLst>
          </p:cNvPr>
          <p:cNvSpPr>
            <a:spLocks noChangeShapeType="1"/>
          </p:cNvSpPr>
          <p:nvPr/>
        </p:nvSpPr>
        <p:spPr bwMode="auto">
          <a:xfrm>
            <a:off x="2895600" y="3810000"/>
            <a:ext cx="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4" name="Text Box 20">
            <a:extLst>
              <a:ext uri="{FF2B5EF4-FFF2-40B4-BE49-F238E27FC236}">
                <a16:creationId xmlns:a16="http://schemas.microsoft.com/office/drawing/2014/main" id="{28B2B9AB-7D89-4AF3-A5A5-6490B1A81A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3886200"/>
            <a:ext cx="2438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>
                <a:solidFill>
                  <a:srgbClr val="404040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600">
                <a:solidFill>
                  <a:srgbClr val="404040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400">
                <a:solidFill>
                  <a:srgbClr val="404040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5pPr>
            <a:lvl6pPr marL="25146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6pPr>
            <a:lvl7pPr marL="29718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7pPr>
            <a:lvl8pPr marL="34290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8pPr>
            <a:lvl9pPr marL="38862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ar-SA" altLang="ar-SA">
                <a:solidFill>
                  <a:schemeClr val="tx1"/>
                </a:solidFill>
                <a:latin typeface="Arial" panose="020B0604020202020204" pitchFamily="34" charset="0"/>
              </a:rPr>
              <a:t>نختزل الكسر بواسطة عملية القسمة لكي يصبح المقام 3</a:t>
            </a:r>
            <a:endParaRPr lang="en-US" altLang="ar-SA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grpSp>
        <p:nvGrpSpPr>
          <p:cNvPr id="8244" name="Group 52">
            <a:extLst>
              <a:ext uri="{FF2B5EF4-FFF2-40B4-BE49-F238E27FC236}">
                <a16:creationId xmlns:a16="http://schemas.microsoft.com/office/drawing/2014/main" id="{B7EA8DDB-BEF1-4F0E-998F-33E2CA7327AD}"/>
              </a:ext>
            </a:extLst>
          </p:cNvPr>
          <p:cNvGrpSpPr>
            <a:grpSpLocks/>
          </p:cNvGrpSpPr>
          <p:nvPr/>
        </p:nvGrpSpPr>
        <p:grpSpPr bwMode="auto">
          <a:xfrm>
            <a:off x="2514600" y="4648200"/>
            <a:ext cx="533400" cy="1250950"/>
            <a:chOff x="1584" y="2928"/>
            <a:chExt cx="336" cy="788"/>
          </a:xfrm>
        </p:grpSpPr>
        <p:sp>
          <p:nvSpPr>
            <p:cNvPr id="25643" name="Text Box 21">
              <a:extLst>
                <a:ext uri="{FF2B5EF4-FFF2-40B4-BE49-F238E27FC236}">
                  <a16:creationId xmlns:a16="http://schemas.microsoft.com/office/drawing/2014/main" id="{449D0C5B-9B2E-4B52-949F-0657B15B5A2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84" y="2928"/>
              <a:ext cx="336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>
                  <a:solidFill>
                    <a:srgbClr val="404040"/>
                  </a:solidFill>
                  <a:latin typeface="Century Gothic" panose="020B0502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600">
                  <a:solidFill>
                    <a:srgbClr val="404040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400">
                  <a:solidFill>
                    <a:srgbClr val="404040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5pPr>
              <a:lvl6pPr marL="2514600" indent="-228600" defTabSz="457200" fontAlgn="base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6pPr>
              <a:lvl7pPr marL="2971800" indent="-228600" defTabSz="457200" fontAlgn="base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7pPr>
              <a:lvl8pPr marL="3429000" indent="-228600" defTabSz="457200" fontAlgn="base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8pPr>
              <a:lvl9pPr marL="3886200" indent="-228600" defTabSz="457200" fontAlgn="base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ClrTx/>
                <a:buFontTx/>
                <a:buNone/>
              </a:pPr>
              <a:r>
                <a:rPr lang="ar-SA" altLang="ar-SA" sz="3600">
                  <a:solidFill>
                    <a:srgbClr val="0000FF"/>
                  </a:solidFill>
                  <a:latin typeface="Arial" panose="020B0604020202020204" pitchFamily="34" charset="0"/>
                </a:rPr>
                <a:t>6</a:t>
              </a:r>
              <a:endParaRPr lang="en-US" altLang="ar-SA" sz="3600">
                <a:solidFill>
                  <a:srgbClr val="0000FF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5644" name="Line 22">
              <a:extLst>
                <a:ext uri="{FF2B5EF4-FFF2-40B4-BE49-F238E27FC236}">
                  <a16:creationId xmlns:a16="http://schemas.microsoft.com/office/drawing/2014/main" id="{B43C2C84-2F08-492A-9130-BDAA583259E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32" y="3312"/>
              <a:ext cx="24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645" name="Text Box 23">
              <a:extLst>
                <a:ext uri="{FF2B5EF4-FFF2-40B4-BE49-F238E27FC236}">
                  <a16:creationId xmlns:a16="http://schemas.microsoft.com/office/drawing/2014/main" id="{0AAB3885-C343-43AC-8478-BB94D31184E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84" y="3312"/>
              <a:ext cx="336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>
                  <a:solidFill>
                    <a:srgbClr val="404040"/>
                  </a:solidFill>
                  <a:latin typeface="Century Gothic" panose="020B0502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600">
                  <a:solidFill>
                    <a:srgbClr val="404040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400">
                  <a:solidFill>
                    <a:srgbClr val="404040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5pPr>
              <a:lvl6pPr marL="2514600" indent="-228600" defTabSz="457200" fontAlgn="base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6pPr>
              <a:lvl7pPr marL="2971800" indent="-228600" defTabSz="457200" fontAlgn="base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7pPr>
              <a:lvl8pPr marL="3429000" indent="-228600" defTabSz="457200" fontAlgn="base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8pPr>
              <a:lvl9pPr marL="3886200" indent="-228600" defTabSz="457200" fontAlgn="base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ClrTx/>
                <a:buFontTx/>
                <a:buNone/>
              </a:pPr>
              <a:r>
                <a:rPr lang="ar-SA" altLang="ar-SA" sz="3600">
                  <a:solidFill>
                    <a:srgbClr val="FF0000"/>
                  </a:solidFill>
                  <a:latin typeface="Arial" panose="020B0604020202020204" pitchFamily="34" charset="0"/>
                </a:rPr>
                <a:t>9</a:t>
              </a:r>
              <a:endParaRPr lang="en-US" altLang="ar-SA" sz="3600">
                <a:solidFill>
                  <a:srgbClr val="FF0000"/>
                </a:solidFill>
                <a:latin typeface="Arial" panose="020B0604020202020204" pitchFamily="34" charset="0"/>
              </a:endParaRPr>
            </a:p>
          </p:txBody>
        </p:sp>
      </p:grpSp>
      <p:sp>
        <p:nvSpPr>
          <p:cNvPr id="25616" name="Text Box 24">
            <a:extLst>
              <a:ext uri="{FF2B5EF4-FFF2-40B4-BE49-F238E27FC236}">
                <a16:creationId xmlns:a16="http://schemas.microsoft.com/office/drawing/2014/main" id="{D2C5A792-041F-4BA4-8877-B57EEE705A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0400" y="4876800"/>
            <a:ext cx="533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>
                <a:solidFill>
                  <a:srgbClr val="404040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600">
                <a:solidFill>
                  <a:srgbClr val="404040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400">
                <a:solidFill>
                  <a:srgbClr val="404040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5pPr>
            <a:lvl6pPr marL="25146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6pPr>
            <a:lvl7pPr marL="29718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7pPr>
            <a:lvl8pPr marL="34290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8pPr>
            <a:lvl9pPr marL="38862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r>
              <a:rPr lang="ar-SA" altLang="ar-SA" sz="3600">
                <a:solidFill>
                  <a:schemeClr val="tx1"/>
                </a:solidFill>
                <a:latin typeface="Arial" panose="020B0604020202020204" pitchFamily="34" charset="0"/>
              </a:rPr>
              <a:t>:</a:t>
            </a:r>
            <a:endParaRPr lang="en-US" altLang="ar-SA" sz="36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grpSp>
        <p:nvGrpSpPr>
          <p:cNvPr id="8245" name="Group 53">
            <a:extLst>
              <a:ext uri="{FF2B5EF4-FFF2-40B4-BE49-F238E27FC236}">
                <a16:creationId xmlns:a16="http://schemas.microsoft.com/office/drawing/2014/main" id="{1F78627C-7C89-4561-A783-066517DBBA63}"/>
              </a:ext>
            </a:extLst>
          </p:cNvPr>
          <p:cNvGrpSpPr>
            <a:grpSpLocks/>
          </p:cNvGrpSpPr>
          <p:nvPr/>
        </p:nvGrpSpPr>
        <p:grpSpPr bwMode="auto">
          <a:xfrm>
            <a:off x="3581400" y="4648200"/>
            <a:ext cx="762000" cy="1250950"/>
            <a:chOff x="2256" y="2928"/>
            <a:chExt cx="480" cy="788"/>
          </a:xfrm>
        </p:grpSpPr>
        <p:sp>
          <p:nvSpPr>
            <p:cNvPr id="25640" name="Text Box 25">
              <a:extLst>
                <a:ext uri="{FF2B5EF4-FFF2-40B4-BE49-F238E27FC236}">
                  <a16:creationId xmlns:a16="http://schemas.microsoft.com/office/drawing/2014/main" id="{8AF6781F-CE3E-476E-9306-9B345CE76D6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52" y="2928"/>
              <a:ext cx="336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>
                  <a:solidFill>
                    <a:srgbClr val="404040"/>
                  </a:solidFill>
                  <a:latin typeface="Century Gothic" panose="020B0502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600">
                  <a:solidFill>
                    <a:srgbClr val="404040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400">
                  <a:solidFill>
                    <a:srgbClr val="404040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5pPr>
              <a:lvl6pPr marL="2514600" indent="-228600" defTabSz="457200" fontAlgn="base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6pPr>
              <a:lvl7pPr marL="2971800" indent="-228600" defTabSz="457200" fontAlgn="base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7pPr>
              <a:lvl8pPr marL="3429000" indent="-228600" defTabSz="457200" fontAlgn="base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8pPr>
              <a:lvl9pPr marL="3886200" indent="-228600" defTabSz="457200" fontAlgn="base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ClrTx/>
                <a:buFontTx/>
                <a:buNone/>
              </a:pPr>
              <a:r>
                <a:rPr lang="ar-SA" altLang="ar-SA" sz="3600">
                  <a:solidFill>
                    <a:srgbClr val="996633"/>
                  </a:solidFill>
                  <a:latin typeface="Arial" panose="020B0604020202020204" pitchFamily="34" charset="0"/>
                </a:rPr>
                <a:t>3</a:t>
              </a:r>
              <a:endParaRPr lang="en-US" altLang="ar-SA" sz="3600">
                <a:solidFill>
                  <a:srgbClr val="996633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5641" name="Line 26">
              <a:extLst>
                <a:ext uri="{FF2B5EF4-FFF2-40B4-BE49-F238E27FC236}">
                  <a16:creationId xmlns:a16="http://schemas.microsoft.com/office/drawing/2014/main" id="{7F58D92D-8F2F-4DD7-91E3-29E5FFF3D69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00" y="3312"/>
              <a:ext cx="24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642" name="Text Box 27">
              <a:extLst>
                <a:ext uri="{FF2B5EF4-FFF2-40B4-BE49-F238E27FC236}">
                  <a16:creationId xmlns:a16="http://schemas.microsoft.com/office/drawing/2014/main" id="{53513B9A-1E2B-46F5-953D-6DCFE3FFC7C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56" y="3312"/>
              <a:ext cx="480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>
                  <a:solidFill>
                    <a:srgbClr val="404040"/>
                  </a:solidFill>
                  <a:latin typeface="Century Gothic" panose="020B0502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600">
                  <a:solidFill>
                    <a:srgbClr val="404040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400">
                  <a:solidFill>
                    <a:srgbClr val="404040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5pPr>
              <a:lvl6pPr marL="2514600" indent="-228600" defTabSz="457200" fontAlgn="base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6pPr>
              <a:lvl7pPr marL="2971800" indent="-228600" defTabSz="457200" fontAlgn="base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7pPr>
              <a:lvl8pPr marL="3429000" indent="-228600" defTabSz="457200" fontAlgn="base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8pPr>
              <a:lvl9pPr marL="3886200" indent="-228600" defTabSz="457200" fontAlgn="base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ClrTx/>
                <a:buFontTx/>
                <a:buNone/>
              </a:pPr>
              <a:r>
                <a:rPr lang="ar-SA" altLang="ar-SA" sz="3600">
                  <a:solidFill>
                    <a:srgbClr val="996633"/>
                  </a:solidFill>
                  <a:latin typeface="Arial" panose="020B0604020202020204" pitchFamily="34" charset="0"/>
                </a:rPr>
                <a:t>3</a:t>
              </a:r>
              <a:endParaRPr lang="en-US" altLang="ar-SA" sz="3600">
                <a:solidFill>
                  <a:srgbClr val="996633"/>
                </a:solidFill>
                <a:latin typeface="Arial" panose="020B0604020202020204" pitchFamily="34" charset="0"/>
              </a:endParaRPr>
            </a:p>
          </p:txBody>
        </p:sp>
      </p:grpSp>
      <p:sp>
        <p:nvSpPr>
          <p:cNvPr id="25618" name="Text Box 28">
            <a:extLst>
              <a:ext uri="{FF2B5EF4-FFF2-40B4-BE49-F238E27FC236}">
                <a16:creationId xmlns:a16="http://schemas.microsoft.com/office/drawing/2014/main" id="{CF99167B-7E7A-4BFD-9C35-521BF3AB7B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1000" y="4876800"/>
            <a:ext cx="533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>
                <a:solidFill>
                  <a:srgbClr val="404040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600">
                <a:solidFill>
                  <a:srgbClr val="404040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400">
                <a:solidFill>
                  <a:srgbClr val="404040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5pPr>
            <a:lvl6pPr marL="25146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6pPr>
            <a:lvl7pPr marL="29718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7pPr>
            <a:lvl8pPr marL="34290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8pPr>
            <a:lvl9pPr marL="38862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r>
              <a:rPr lang="ar-SA" altLang="ar-SA" sz="3600">
                <a:solidFill>
                  <a:schemeClr val="tx1"/>
                </a:solidFill>
                <a:latin typeface="Arial" panose="020B0604020202020204" pitchFamily="34" charset="0"/>
              </a:rPr>
              <a:t>=</a:t>
            </a:r>
            <a:endParaRPr lang="en-US" altLang="ar-SA" sz="36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25619" name="Text Box 29">
            <a:extLst>
              <a:ext uri="{FF2B5EF4-FFF2-40B4-BE49-F238E27FC236}">
                <a16:creationId xmlns:a16="http://schemas.microsoft.com/office/drawing/2014/main" id="{812834DA-F8B7-4BC1-8193-D60273706D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00600" y="4648200"/>
            <a:ext cx="12192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>
                <a:solidFill>
                  <a:srgbClr val="404040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600">
                <a:solidFill>
                  <a:srgbClr val="404040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400">
                <a:solidFill>
                  <a:srgbClr val="404040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5pPr>
            <a:lvl6pPr marL="25146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6pPr>
            <a:lvl7pPr marL="29718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7pPr>
            <a:lvl8pPr marL="34290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8pPr>
            <a:lvl9pPr marL="38862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r>
              <a:rPr lang="ar-SA" altLang="ar-SA" sz="3600">
                <a:solidFill>
                  <a:srgbClr val="996633"/>
                </a:solidFill>
                <a:latin typeface="Arial" panose="020B0604020202020204" pitchFamily="34" charset="0"/>
              </a:rPr>
              <a:t>3 : </a:t>
            </a:r>
            <a:r>
              <a:rPr lang="ar-SA" altLang="ar-SA" sz="3600">
                <a:solidFill>
                  <a:srgbClr val="0000FF"/>
                </a:solidFill>
                <a:latin typeface="Arial" panose="020B0604020202020204" pitchFamily="34" charset="0"/>
              </a:rPr>
              <a:t>6</a:t>
            </a:r>
            <a:endParaRPr lang="en-US" altLang="ar-SA" sz="3600">
              <a:solidFill>
                <a:srgbClr val="0000FF"/>
              </a:solidFill>
              <a:latin typeface="Arial" panose="020B0604020202020204" pitchFamily="34" charset="0"/>
            </a:endParaRPr>
          </a:p>
        </p:txBody>
      </p:sp>
      <p:sp>
        <p:nvSpPr>
          <p:cNvPr id="25620" name="Line 30">
            <a:extLst>
              <a:ext uri="{FF2B5EF4-FFF2-40B4-BE49-F238E27FC236}">
                <a16:creationId xmlns:a16="http://schemas.microsoft.com/office/drawing/2014/main" id="{037BA474-130A-4202-B33D-DCE0D7133807}"/>
              </a:ext>
            </a:extLst>
          </p:cNvPr>
          <p:cNvSpPr>
            <a:spLocks noChangeShapeType="1"/>
          </p:cNvSpPr>
          <p:nvPr/>
        </p:nvSpPr>
        <p:spPr bwMode="auto">
          <a:xfrm>
            <a:off x="4876800" y="5257800"/>
            <a:ext cx="1066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23" name="Text Box 31">
            <a:extLst>
              <a:ext uri="{FF2B5EF4-FFF2-40B4-BE49-F238E27FC236}">
                <a16:creationId xmlns:a16="http://schemas.microsoft.com/office/drawing/2014/main" id="{96A8104F-2629-4404-B677-9660437816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8200" y="5257800"/>
            <a:ext cx="1524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>
                <a:solidFill>
                  <a:srgbClr val="404040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600">
                <a:solidFill>
                  <a:srgbClr val="404040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400">
                <a:solidFill>
                  <a:srgbClr val="404040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5pPr>
            <a:lvl6pPr marL="25146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6pPr>
            <a:lvl7pPr marL="29718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7pPr>
            <a:lvl8pPr marL="34290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8pPr>
            <a:lvl9pPr marL="38862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r>
              <a:rPr lang="ar-SA" altLang="ar-SA" sz="3600">
                <a:solidFill>
                  <a:srgbClr val="996633"/>
                </a:solidFill>
                <a:latin typeface="Arial" panose="020B0604020202020204" pitchFamily="34" charset="0"/>
              </a:rPr>
              <a:t>3 : </a:t>
            </a:r>
            <a:r>
              <a:rPr lang="ar-SA" altLang="ar-SA" sz="3600">
                <a:solidFill>
                  <a:srgbClr val="FF0000"/>
                </a:solidFill>
                <a:latin typeface="Arial" panose="020B0604020202020204" pitchFamily="34" charset="0"/>
              </a:rPr>
              <a:t>9</a:t>
            </a:r>
            <a:endParaRPr lang="en-US" altLang="ar-SA" sz="360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25622" name="Text Box 32">
            <a:extLst>
              <a:ext uri="{FF2B5EF4-FFF2-40B4-BE49-F238E27FC236}">
                <a16:creationId xmlns:a16="http://schemas.microsoft.com/office/drawing/2014/main" id="{AFC77246-CEAB-454D-88B7-B5476FA9FF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9800" y="4876800"/>
            <a:ext cx="533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>
                <a:solidFill>
                  <a:srgbClr val="404040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600">
                <a:solidFill>
                  <a:srgbClr val="404040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400">
                <a:solidFill>
                  <a:srgbClr val="404040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5pPr>
            <a:lvl6pPr marL="25146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6pPr>
            <a:lvl7pPr marL="29718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7pPr>
            <a:lvl8pPr marL="34290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8pPr>
            <a:lvl9pPr marL="38862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r>
              <a:rPr lang="ar-SA" altLang="ar-SA" sz="3600">
                <a:solidFill>
                  <a:schemeClr val="tx1"/>
                </a:solidFill>
                <a:latin typeface="Arial" panose="020B0604020202020204" pitchFamily="34" charset="0"/>
              </a:rPr>
              <a:t>=</a:t>
            </a:r>
            <a:endParaRPr lang="en-US" altLang="ar-SA" sz="36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25623" name="Text Box 33">
            <a:extLst>
              <a:ext uri="{FF2B5EF4-FFF2-40B4-BE49-F238E27FC236}">
                <a16:creationId xmlns:a16="http://schemas.microsoft.com/office/drawing/2014/main" id="{972E1876-100B-4358-BC07-14F3E53B45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29400" y="4648200"/>
            <a:ext cx="533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>
                <a:solidFill>
                  <a:srgbClr val="404040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600">
                <a:solidFill>
                  <a:srgbClr val="404040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400">
                <a:solidFill>
                  <a:srgbClr val="404040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5pPr>
            <a:lvl6pPr marL="25146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6pPr>
            <a:lvl7pPr marL="29718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7pPr>
            <a:lvl8pPr marL="34290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8pPr>
            <a:lvl9pPr marL="38862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r>
              <a:rPr lang="ar-SA" altLang="ar-SA" sz="3600">
                <a:solidFill>
                  <a:srgbClr val="996633"/>
                </a:solidFill>
                <a:latin typeface="Arial" panose="020B0604020202020204" pitchFamily="34" charset="0"/>
              </a:rPr>
              <a:t>2</a:t>
            </a:r>
            <a:endParaRPr lang="en-US" altLang="ar-SA" sz="3600">
              <a:solidFill>
                <a:srgbClr val="996633"/>
              </a:solidFill>
              <a:latin typeface="Arial" panose="020B0604020202020204" pitchFamily="34" charset="0"/>
            </a:endParaRPr>
          </a:p>
        </p:txBody>
      </p:sp>
      <p:sp>
        <p:nvSpPr>
          <p:cNvPr id="25624" name="Line 34">
            <a:extLst>
              <a:ext uri="{FF2B5EF4-FFF2-40B4-BE49-F238E27FC236}">
                <a16:creationId xmlns:a16="http://schemas.microsoft.com/office/drawing/2014/main" id="{69077CEF-2AA9-4EDD-9DE4-C7E0F9F0EB17}"/>
              </a:ext>
            </a:extLst>
          </p:cNvPr>
          <p:cNvSpPr>
            <a:spLocks noChangeShapeType="1"/>
          </p:cNvSpPr>
          <p:nvPr/>
        </p:nvSpPr>
        <p:spPr bwMode="auto">
          <a:xfrm>
            <a:off x="6705600" y="52578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27" name="Text Box 35">
            <a:extLst>
              <a:ext uri="{FF2B5EF4-FFF2-40B4-BE49-F238E27FC236}">
                <a16:creationId xmlns:a16="http://schemas.microsoft.com/office/drawing/2014/main" id="{8F4BCD54-E49C-4B17-8CCE-CB6BAE667A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77000" y="5257800"/>
            <a:ext cx="762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>
                <a:solidFill>
                  <a:srgbClr val="404040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600">
                <a:solidFill>
                  <a:srgbClr val="404040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400">
                <a:solidFill>
                  <a:srgbClr val="404040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5pPr>
            <a:lvl6pPr marL="25146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6pPr>
            <a:lvl7pPr marL="29718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7pPr>
            <a:lvl8pPr marL="34290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8pPr>
            <a:lvl9pPr marL="38862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r>
              <a:rPr lang="ar-SA" altLang="ar-SA" sz="3600">
                <a:solidFill>
                  <a:srgbClr val="996633"/>
                </a:solidFill>
                <a:latin typeface="Arial" panose="020B0604020202020204" pitchFamily="34" charset="0"/>
              </a:rPr>
              <a:t>3</a:t>
            </a:r>
            <a:endParaRPr lang="en-US" altLang="ar-SA" sz="3600">
              <a:solidFill>
                <a:srgbClr val="996633"/>
              </a:solidFill>
              <a:latin typeface="Arial" panose="020B0604020202020204" pitchFamily="34" charset="0"/>
            </a:endParaRPr>
          </a:p>
        </p:txBody>
      </p:sp>
      <p:sp>
        <p:nvSpPr>
          <p:cNvPr id="25626" name="Line 36">
            <a:extLst>
              <a:ext uri="{FF2B5EF4-FFF2-40B4-BE49-F238E27FC236}">
                <a16:creationId xmlns:a16="http://schemas.microsoft.com/office/drawing/2014/main" id="{F39B2174-8892-4CA2-BCEC-A50C4B84C3CD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5181600" y="3581400"/>
            <a:ext cx="137160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25627" name="Group 50">
            <a:extLst>
              <a:ext uri="{FF2B5EF4-FFF2-40B4-BE49-F238E27FC236}">
                <a16:creationId xmlns:a16="http://schemas.microsoft.com/office/drawing/2014/main" id="{BE4AF41D-C996-4293-A579-0F084FAA028E}"/>
              </a:ext>
            </a:extLst>
          </p:cNvPr>
          <p:cNvGrpSpPr>
            <a:grpSpLocks/>
          </p:cNvGrpSpPr>
          <p:nvPr/>
        </p:nvGrpSpPr>
        <p:grpSpPr bwMode="auto">
          <a:xfrm>
            <a:off x="4572000" y="2438400"/>
            <a:ext cx="762000" cy="1250950"/>
            <a:chOff x="2880" y="1536"/>
            <a:chExt cx="480" cy="788"/>
          </a:xfrm>
        </p:grpSpPr>
        <p:sp>
          <p:nvSpPr>
            <p:cNvPr id="25637" name="Text Box 37">
              <a:extLst>
                <a:ext uri="{FF2B5EF4-FFF2-40B4-BE49-F238E27FC236}">
                  <a16:creationId xmlns:a16="http://schemas.microsoft.com/office/drawing/2014/main" id="{0C7FC38A-6C1D-45F2-A7AF-D9446229C1A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76" y="1536"/>
              <a:ext cx="336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>
                  <a:solidFill>
                    <a:srgbClr val="404040"/>
                  </a:solidFill>
                  <a:latin typeface="Century Gothic" panose="020B0502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600">
                  <a:solidFill>
                    <a:srgbClr val="404040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400">
                  <a:solidFill>
                    <a:srgbClr val="404040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5pPr>
              <a:lvl6pPr marL="2514600" indent="-228600" defTabSz="457200" fontAlgn="base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6pPr>
              <a:lvl7pPr marL="2971800" indent="-228600" defTabSz="457200" fontAlgn="base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7pPr>
              <a:lvl8pPr marL="3429000" indent="-228600" defTabSz="457200" fontAlgn="base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8pPr>
              <a:lvl9pPr marL="3886200" indent="-228600" defTabSz="457200" fontAlgn="base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ClrTx/>
                <a:buFontTx/>
                <a:buNone/>
              </a:pPr>
              <a:r>
                <a:rPr lang="ar-SA" altLang="ar-SA" sz="3600">
                  <a:solidFill>
                    <a:srgbClr val="996633"/>
                  </a:solidFill>
                  <a:latin typeface="Arial" panose="020B0604020202020204" pitchFamily="34" charset="0"/>
                </a:rPr>
                <a:t>2</a:t>
              </a:r>
              <a:endParaRPr lang="en-US" altLang="ar-SA" sz="3600">
                <a:solidFill>
                  <a:srgbClr val="996633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5638" name="Line 38">
              <a:extLst>
                <a:ext uri="{FF2B5EF4-FFF2-40B4-BE49-F238E27FC236}">
                  <a16:creationId xmlns:a16="http://schemas.microsoft.com/office/drawing/2014/main" id="{3ADA819E-8EAC-4839-B508-D6A8924B750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24" y="1920"/>
              <a:ext cx="24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639" name="Text Box 39">
              <a:extLst>
                <a:ext uri="{FF2B5EF4-FFF2-40B4-BE49-F238E27FC236}">
                  <a16:creationId xmlns:a16="http://schemas.microsoft.com/office/drawing/2014/main" id="{F9190787-A239-4982-A56F-5BAF478A835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80" y="1920"/>
              <a:ext cx="480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>
                  <a:solidFill>
                    <a:srgbClr val="404040"/>
                  </a:solidFill>
                  <a:latin typeface="Century Gothic" panose="020B0502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600">
                  <a:solidFill>
                    <a:srgbClr val="404040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400">
                  <a:solidFill>
                    <a:srgbClr val="404040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5pPr>
              <a:lvl6pPr marL="2514600" indent="-228600" defTabSz="457200" fontAlgn="base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6pPr>
              <a:lvl7pPr marL="2971800" indent="-228600" defTabSz="457200" fontAlgn="base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7pPr>
              <a:lvl8pPr marL="3429000" indent="-228600" defTabSz="457200" fontAlgn="base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8pPr>
              <a:lvl9pPr marL="3886200" indent="-228600" defTabSz="457200" fontAlgn="base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ClrTx/>
                <a:buFontTx/>
                <a:buNone/>
              </a:pPr>
              <a:r>
                <a:rPr lang="ar-SA" altLang="ar-SA" sz="3600">
                  <a:solidFill>
                    <a:srgbClr val="996633"/>
                  </a:solidFill>
                  <a:latin typeface="Arial" panose="020B0604020202020204" pitchFamily="34" charset="0"/>
                </a:rPr>
                <a:t>3</a:t>
              </a:r>
              <a:endParaRPr lang="en-US" altLang="ar-SA" sz="3600">
                <a:solidFill>
                  <a:srgbClr val="996633"/>
                </a:solidFill>
                <a:latin typeface="Arial" panose="020B0604020202020204" pitchFamily="34" charset="0"/>
              </a:endParaRPr>
            </a:p>
          </p:txBody>
        </p:sp>
      </p:grpSp>
      <p:sp>
        <p:nvSpPr>
          <p:cNvPr id="25628" name="Text Box 40">
            <a:extLst>
              <a:ext uri="{FF2B5EF4-FFF2-40B4-BE49-F238E27FC236}">
                <a16:creationId xmlns:a16="http://schemas.microsoft.com/office/drawing/2014/main" id="{3B90C93C-4E78-413D-9B63-7FA63CB924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0" y="2692400"/>
            <a:ext cx="533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>
                <a:solidFill>
                  <a:srgbClr val="404040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600">
                <a:solidFill>
                  <a:srgbClr val="404040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400">
                <a:solidFill>
                  <a:srgbClr val="404040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5pPr>
            <a:lvl6pPr marL="25146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6pPr>
            <a:lvl7pPr marL="29718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7pPr>
            <a:lvl8pPr marL="34290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8pPr>
            <a:lvl9pPr marL="38862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r>
              <a:rPr lang="ar-SA" altLang="ar-SA" sz="3600">
                <a:solidFill>
                  <a:schemeClr val="tx1"/>
                </a:solidFill>
                <a:latin typeface="Arial" panose="020B0604020202020204" pitchFamily="34" charset="0"/>
              </a:rPr>
              <a:t>-</a:t>
            </a:r>
            <a:endParaRPr lang="en-US" altLang="ar-SA" sz="36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grpSp>
        <p:nvGrpSpPr>
          <p:cNvPr id="25629" name="Group 51">
            <a:extLst>
              <a:ext uri="{FF2B5EF4-FFF2-40B4-BE49-F238E27FC236}">
                <a16:creationId xmlns:a16="http://schemas.microsoft.com/office/drawing/2014/main" id="{7A05113A-FB63-4EB1-BF44-81D08F384F77}"/>
              </a:ext>
            </a:extLst>
          </p:cNvPr>
          <p:cNvGrpSpPr>
            <a:grpSpLocks/>
          </p:cNvGrpSpPr>
          <p:nvPr/>
        </p:nvGrpSpPr>
        <p:grpSpPr bwMode="auto">
          <a:xfrm>
            <a:off x="5791200" y="2438400"/>
            <a:ext cx="609600" cy="1250950"/>
            <a:chOff x="3648" y="1536"/>
            <a:chExt cx="384" cy="788"/>
          </a:xfrm>
        </p:grpSpPr>
        <p:sp>
          <p:nvSpPr>
            <p:cNvPr id="25634" name="Text Box 41">
              <a:extLst>
                <a:ext uri="{FF2B5EF4-FFF2-40B4-BE49-F238E27FC236}">
                  <a16:creationId xmlns:a16="http://schemas.microsoft.com/office/drawing/2014/main" id="{E813C7B9-6EAF-4FD6-8108-0C1FCC3790D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96" y="1536"/>
              <a:ext cx="336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>
                  <a:solidFill>
                    <a:srgbClr val="404040"/>
                  </a:solidFill>
                  <a:latin typeface="Century Gothic" panose="020B0502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600">
                  <a:solidFill>
                    <a:srgbClr val="404040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400">
                  <a:solidFill>
                    <a:srgbClr val="404040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5pPr>
              <a:lvl6pPr marL="2514600" indent="-228600" defTabSz="457200" fontAlgn="base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6pPr>
              <a:lvl7pPr marL="2971800" indent="-228600" defTabSz="457200" fontAlgn="base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7pPr>
              <a:lvl8pPr marL="3429000" indent="-228600" defTabSz="457200" fontAlgn="base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8pPr>
              <a:lvl9pPr marL="3886200" indent="-228600" defTabSz="457200" fontAlgn="base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ClrTx/>
                <a:buFontTx/>
                <a:buNone/>
              </a:pPr>
              <a:r>
                <a:rPr lang="ar-SA" altLang="ar-SA" sz="3600">
                  <a:solidFill>
                    <a:srgbClr val="996633"/>
                  </a:solidFill>
                  <a:latin typeface="Arial" panose="020B0604020202020204" pitchFamily="34" charset="0"/>
                </a:rPr>
                <a:t>1</a:t>
              </a:r>
              <a:endParaRPr lang="en-US" altLang="ar-SA" sz="3600">
                <a:solidFill>
                  <a:srgbClr val="996633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5635" name="Line 42">
              <a:extLst>
                <a:ext uri="{FF2B5EF4-FFF2-40B4-BE49-F238E27FC236}">
                  <a16:creationId xmlns:a16="http://schemas.microsoft.com/office/drawing/2014/main" id="{5B7F10E0-0455-4EDF-8C35-3774B61AA85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744" y="1920"/>
              <a:ext cx="24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636" name="Text Box 43">
              <a:extLst>
                <a:ext uri="{FF2B5EF4-FFF2-40B4-BE49-F238E27FC236}">
                  <a16:creationId xmlns:a16="http://schemas.microsoft.com/office/drawing/2014/main" id="{0D8FB4F6-DCC0-4995-9C4C-461DB5F2F54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48" y="1920"/>
              <a:ext cx="384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>
                  <a:solidFill>
                    <a:srgbClr val="404040"/>
                  </a:solidFill>
                  <a:latin typeface="Century Gothic" panose="020B0502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600">
                  <a:solidFill>
                    <a:srgbClr val="404040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400">
                  <a:solidFill>
                    <a:srgbClr val="404040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5pPr>
              <a:lvl6pPr marL="2514600" indent="-228600" defTabSz="457200" fontAlgn="base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6pPr>
              <a:lvl7pPr marL="2971800" indent="-228600" defTabSz="457200" fontAlgn="base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7pPr>
              <a:lvl8pPr marL="3429000" indent="-228600" defTabSz="457200" fontAlgn="base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8pPr>
              <a:lvl9pPr marL="3886200" indent="-228600" defTabSz="457200" fontAlgn="base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ClrTx/>
                <a:buFontTx/>
                <a:buNone/>
              </a:pPr>
              <a:r>
                <a:rPr lang="ar-SA" altLang="ar-SA" sz="3600">
                  <a:solidFill>
                    <a:srgbClr val="FF0000"/>
                  </a:solidFill>
                  <a:latin typeface="Arial" panose="020B0604020202020204" pitchFamily="34" charset="0"/>
                </a:rPr>
                <a:t>3</a:t>
              </a:r>
              <a:endParaRPr lang="en-US" altLang="ar-SA" sz="3600">
                <a:solidFill>
                  <a:srgbClr val="FF0000"/>
                </a:solidFill>
                <a:latin typeface="Arial" panose="020B0604020202020204" pitchFamily="34" charset="0"/>
              </a:endParaRPr>
            </a:p>
          </p:txBody>
        </p:sp>
      </p:grpSp>
      <p:sp>
        <p:nvSpPr>
          <p:cNvPr id="25630" name="Text Box 44">
            <a:extLst>
              <a:ext uri="{FF2B5EF4-FFF2-40B4-BE49-F238E27FC236}">
                <a16:creationId xmlns:a16="http://schemas.microsoft.com/office/drawing/2014/main" id="{77E19FA8-77CB-42B2-9E1F-228C583680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24600" y="2667000"/>
            <a:ext cx="533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>
                <a:solidFill>
                  <a:srgbClr val="404040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600">
                <a:solidFill>
                  <a:srgbClr val="404040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400">
                <a:solidFill>
                  <a:srgbClr val="404040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5pPr>
            <a:lvl6pPr marL="25146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6pPr>
            <a:lvl7pPr marL="29718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7pPr>
            <a:lvl8pPr marL="34290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8pPr>
            <a:lvl9pPr marL="38862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r>
              <a:rPr lang="ar-SA" altLang="ar-SA" sz="3600">
                <a:solidFill>
                  <a:schemeClr val="tx1"/>
                </a:solidFill>
                <a:latin typeface="Arial" panose="020B0604020202020204" pitchFamily="34" charset="0"/>
              </a:rPr>
              <a:t>=</a:t>
            </a:r>
            <a:endParaRPr lang="en-US" altLang="ar-SA" sz="36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25631" name="Text Box 45">
            <a:extLst>
              <a:ext uri="{FF2B5EF4-FFF2-40B4-BE49-F238E27FC236}">
                <a16:creationId xmlns:a16="http://schemas.microsoft.com/office/drawing/2014/main" id="{8F6CA2A1-92DA-4D4E-84D1-5A992769CB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0" y="2438400"/>
            <a:ext cx="533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>
                <a:solidFill>
                  <a:srgbClr val="404040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600">
                <a:solidFill>
                  <a:srgbClr val="404040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400">
                <a:solidFill>
                  <a:srgbClr val="404040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5pPr>
            <a:lvl6pPr marL="25146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6pPr>
            <a:lvl7pPr marL="29718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7pPr>
            <a:lvl8pPr marL="34290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8pPr>
            <a:lvl9pPr marL="38862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r>
              <a:rPr lang="ar-SA" altLang="ar-SA" sz="3600">
                <a:solidFill>
                  <a:srgbClr val="996633"/>
                </a:solidFill>
                <a:latin typeface="Arial" panose="020B0604020202020204" pitchFamily="34" charset="0"/>
              </a:rPr>
              <a:t>1</a:t>
            </a:r>
            <a:endParaRPr lang="en-US" altLang="ar-SA" sz="3600">
              <a:solidFill>
                <a:srgbClr val="996633"/>
              </a:solidFill>
              <a:latin typeface="Arial" panose="020B0604020202020204" pitchFamily="34" charset="0"/>
            </a:endParaRPr>
          </a:p>
        </p:txBody>
      </p:sp>
      <p:sp>
        <p:nvSpPr>
          <p:cNvPr id="25632" name="Line 46">
            <a:extLst>
              <a:ext uri="{FF2B5EF4-FFF2-40B4-BE49-F238E27FC236}">
                <a16:creationId xmlns:a16="http://schemas.microsoft.com/office/drawing/2014/main" id="{130384AC-ED48-43E4-B165-D367D422046A}"/>
              </a:ext>
            </a:extLst>
          </p:cNvPr>
          <p:cNvSpPr>
            <a:spLocks noChangeShapeType="1"/>
          </p:cNvSpPr>
          <p:nvPr/>
        </p:nvSpPr>
        <p:spPr bwMode="auto">
          <a:xfrm>
            <a:off x="6934200" y="30480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33" name="Text Box 47">
            <a:extLst>
              <a:ext uri="{FF2B5EF4-FFF2-40B4-BE49-F238E27FC236}">
                <a16:creationId xmlns:a16="http://schemas.microsoft.com/office/drawing/2014/main" id="{E8301B95-2BC0-4C78-9E43-44A8C2B2A3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0" y="3048000"/>
            <a:ext cx="533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>
                <a:solidFill>
                  <a:srgbClr val="404040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600">
                <a:solidFill>
                  <a:srgbClr val="404040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400">
                <a:solidFill>
                  <a:srgbClr val="404040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5pPr>
            <a:lvl6pPr marL="25146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6pPr>
            <a:lvl7pPr marL="29718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7pPr>
            <a:lvl8pPr marL="34290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8pPr>
            <a:lvl9pPr marL="38862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r>
              <a:rPr lang="ar-SA" altLang="ar-SA" sz="3600">
                <a:solidFill>
                  <a:srgbClr val="FF0000"/>
                </a:solidFill>
                <a:latin typeface="Arial" panose="020B0604020202020204" pitchFamily="34" charset="0"/>
              </a:rPr>
              <a:t>3</a:t>
            </a:r>
            <a:endParaRPr lang="en-US" altLang="ar-SA" sz="360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82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82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82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82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5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7" dur="2000"/>
                                        <p:tgtEl>
                                          <p:spTgt spid="8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8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23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5" dur="2000"/>
                                        <p:tgtEl>
                                          <p:spTgt spid="8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6" grpId="0" animBg="1"/>
      <p:bldP spid="8223" grpId="0"/>
      <p:bldP spid="822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4">
            <a:extLst>
              <a:ext uri="{FF2B5EF4-FFF2-40B4-BE49-F238E27FC236}">
                <a16:creationId xmlns:a16="http://schemas.microsoft.com/office/drawing/2014/main" id="{29067EAB-E863-4EBF-BCC1-24DF5C7A964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88938" y="228600"/>
            <a:ext cx="8366125" cy="1450975"/>
          </a:xfrm>
          <a:noFill/>
        </p:spPr>
        <p:txBody>
          <a:bodyPr/>
          <a:lstStyle/>
          <a:p>
            <a:pPr algn="r"/>
            <a:r>
              <a:rPr lang="ar-SA" altLang="ar-SA">
                <a:solidFill>
                  <a:srgbClr val="FF0000"/>
                </a:solidFill>
                <a:cs typeface="Tahoma" panose="020B0604030504040204" pitchFamily="34" charset="0"/>
              </a:rPr>
              <a:t>طريقة ( أ )</a:t>
            </a:r>
            <a:r>
              <a:rPr lang="ar-SA" altLang="ar-SA">
                <a:cs typeface="Tahoma" panose="020B0604030504040204" pitchFamily="34" charset="0"/>
              </a:rPr>
              <a:t> : توسيع او اختزال احد الكسرين</a:t>
            </a:r>
            <a:endParaRPr lang="en-US" altLang="ar-SA">
              <a:cs typeface="Tahoma" panose="020B0604030504040204" pitchFamily="34" charset="0"/>
            </a:endParaRPr>
          </a:p>
        </p:txBody>
      </p:sp>
      <p:sp>
        <p:nvSpPr>
          <p:cNvPr id="9221" name="Text Box 5">
            <a:extLst>
              <a:ext uri="{FF2B5EF4-FFF2-40B4-BE49-F238E27FC236}">
                <a16:creationId xmlns:a16="http://schemas.microsoft.com/office/drawing/2014/main" id="{725CF6F9-2501-4F23-8D27-D55276BB29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1981200"/>
            <a:ext cx="6553200" cy="2492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>
                <a:solidFill>
                  <a:srgbClr val="404040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600">
                <a:solidFill>
                  <a:srgbClr val="404040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400">
                <a:solidFill>
                  <a:srgbClr val="404040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5pPr>
            <a:lvl6pPr marL="25146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6pPr>
            <a:lvl7pPr marL="29718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7pPr>
            <a:lvl8pPr marL="34290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8pPr>
            <a:lvl9pPr marL="38862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buClrTx/>
              <a:buFontTx/>
              <a:buNone/>
            </a:pPr>
            <a:r>
              <a:rPr lang="ar-SA" altLang="ar-SA" sz="2400">
                <a:solidFill>
                  <a:srgbClr val="FF0000"/>
                </a:solidFill>
                <a:latin typeface="Arial" panose="020B0604020202020204" pitchFamily="34" charset="0"/>
              </a:rPr>
              <a:t>تلخيص</a:t>
            </a:r>
          </a:p>
          <a:p>
            <a:pPr algn="r" eaLnBrk="1" hangingPunct="1">
              <a:spcBef>
                <a:spcPct val="50000"/>
              </a:spcBef>
              <a:buClrTx/>
              <a:buFontTx/>
              <a:buNone/>
            </a:pPr>
            <a:r>
              <a:rPr lang="ar-SA" altLang="ar-SA" sz="2400">
                <a:solidFill>
                  <a:schemeClr val="tx1"/>
                </a:solidFill>
                <a:latin typeface="Arial" panose="020B0604020202020204" pitchFamily="34" charset="0"/>
              </a:rPr>
              <a:t>نستخدم طريقة التوسيع او الاختزال لكي يصبح لدينا مقامات مشتركة للكسرين مما يسهل عملية الحل بحيث نكتب نفس المقام ونجمع او نطرح ( حسب التمرين ) البسط. يمكن استخدام التوسيع او الاختزال على الكسر الاول او الكسر الثاني او حتى الكسرين معا اذا دعت الضرورة.</a:t>
            </a:r>
            <a:endParaRPr lang="en-US" altLang="ar-SA" sz="24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Rectangle 4">
            <a:extLst>
              <a:ext uri="{FF2B5EF4-FFF2-40B4-BE49-F238E27FC236}">
                <a16:creationId xmlns:a16="http://schemas.microsoft.com/office/drawing/2014/main" id="{B7845A2F-8190-43EF-A747-90B35A016BE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04800" y="287338"/>
            <a:ext cx="8061325" cy="1098550"/>
          </a:xfrm>
        </p:spPr>
        <p:txBody>
          <a:bodyPr rtlCol="0">
            <a:normAutofit fontScale="90000"/>
          </a:bodyPr>
          <a:lstStyle/>
          <a:p>
            <a:pPr algn="r" fontAlgn="auto">
              <a:spcAft>
                <a:spcPts val="0"/>
              </a:spcAft>
              <a:defRPr/>
            </a:pPr>
            <a:r>
              <a:rPr lang="ar-SA" altLang="ar-SA" sz="4400" dirty="0">
                <a:solidFill>
                  <a:srgbClr val="0000FF"/>
                </a:solidFill>
                <a:cs typeface="+mj-cs"/>
              </a:rPr>
              <a:t>طريقة ( ب )</a:t>
            </a:r>
            <a:r>
              <a:rPr lang="ar-SA" altLang="ar-SA" sz="4400" dirty="0">
                <a:solidFill>
                  <a:schemeClr val="tx1"/>
                </a:solidFill>
                <a:cs typeface="+mj-cs"/>
              </a:rPr>
              <a:t> : الحل بواسطة الضرب التبادلي</a:t>
            </a:r>
            <a:endParaRPr lang="en-US" altLang="ar-SA" sz="4400" dirty="0">
              <a:solidFill>
                <a:schemeClr val="tx1"/>
              </a:solidFill>
              <a:cs typeface="+mj-cs"/>
            </a:endParaRPr>
          </a:p>
        </p:txBody>
      </p:sp>
      <p:sp>
        <p:nvSpPr>
          <p:cNvPr id="10245" name="Text Box 5">
            <a:extLst>
              <a:ext uri="{FF2B5EF4-FFF2-40B4-BE49-F238E27FC236}">
                <a16:creationId xmlns:a16="http://schemas.microsoft.com/office/drawing/2014/main" id="{2574DCD1-62F3-488E-A3E8-21C04B18EA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38300" y="1727200"/>
            <a:ext cx="6553200" cy="2122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>
                <a:solidFill>
                  <a:srgbClr val="404040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600">
                <a:solidFill>
                  <a:srgbClr val="404040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400">
                <a:solidFill>
                  <a:srgbClr val="404040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5pPr>
            <a:lvl6pPr marL="25146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6pPr>
            <a:lvl7pPr marL="29718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7pPr>
            <a:lvl8pPr marL="34290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8pPr>
            <a:lvl9pPr marL="38862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buClrTx/>
              <a:buFontTx/>
              <a:buNone/>
            </a:pPr>
            <a:r>
              <a:rPr lang="ar-SA" altLang="ar-SA" sz="2400">
                <a:solidFill>
                  <a:schemeClr val="tx1"/>
                </a:solidFill>
                <a:latin typeface="Arial" panose="020B0604020202020204" pitchFamily="34" charset="0"/>
              </a:rPr>
              <a:t>عند استخدام الضرب التبادلي نقوم بضرب بسط الكسر الاول في مقام الكسر الثاني . ونضرب بسط الكسر الثاني في مقام الكسر الاول . ونكتب الاجوبة في البسط. اما بالنسبة الى المقام فيتم ضرب مقام الكسر الاول في مقام الكسر الثاني</a:t>
            </a:r>
          </a:p>
          <a:p>
            <a:pPr algn="r" eaLnBrk="1" hangingPunct="1">
              <a:spcBef>
                <a:spcPct val="50000"/>
              </a:spcBef>
              <a:buClrTx/>
              <a:buFontTx/>
              <a:buNone/>
            </a:pPr>
            <a:r>
              <a:rPr lang="ar-SA" altLang="ar-SA" sz="2400">
                <a:solidFill>
                  <a:schemeClr val="tx1"/>
                </a:solidFill>
                <a:latin typeface="Arial" panose="020B0604020202020204" pitchFamily="34" charset="0"/>
              </a:rPr>
              <a:t>مثال 1 (جمع كسور):</a:t>
            </a:r>
            <a:endParaRPr lang="en-US" altLang="ar-SA" sz="24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grpSp>
        <p:nvGrpSpPr>
          <p:cNvPr id="27652" name="Group 39">
            <a:extLst>
              <a:ext uri="{FF2B5EF4-FFF2-40B4-BE49-F238E27FC236}">
                <a16:creationId xmlns:a16="http://schemas.microsoft.com/office/drawing/2014/main" id="{F3CA4224-7C22-443E-AF05-C0DDD4A0F8C7}"/>
              </a:ext>
            </a:extLst>
          </p:cNvPr>
          <p:cNvGrpSpPr>
            <a:grpSpLocks/>
          </p:cNvGrpSpPr>
          <p:nvPr/>
        </p:nvGrpSpPr>
        <p:grpSpPr bwMode="auto">
          <a:xfrm>
            <a:off x="2590800" y="4235450"/>
            <a:ext cx="533400" cy="1250950"/>
            <a:chOff x="1632" y="2668"/>
            <a:chExt cx="336" cy="788"/>
          </a:xfrm>
        </p:grpSpPr>
        <p:sp>
          <p:nvSpPr>
            <p:cNvPr id="27672" name="Text Box 13">
              <a:extLst>
                <a:ext uri="{FF2B5EF4-FFF2-40B4-BE49-F238E27FC236}">
                  <a16:creationId xmlns:a16="http://schemas.microsoft.com/office/drawing/2014/main" id="{C5924704-F36C-4BBC-AE72-CE399A6555E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632" y="2668"/>
              <a:ext cx="336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>
                  <a:solidFill>
                    <a:srgbClr val="404040"/>
                  </a:solidFill>
                  <a:latin typeface="Century Gothic" panose="020B0502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600">
                  <a:solidFill>
                    <a:srgbClr val="404040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400">
                  <a:solidFill>
                    <a:srgbClr val="404040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5pPr>
              <a:lvl6pPr marL="2514600" indent="-228600" defTabSz="457200" fontAlgn="base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6pPr>
              <a:lvl7pPr marL="2971800" indent="-228600" defTabSz="457200" fontAlgn="base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7pPr>
              <a:lvl8pPr marL="3429000" indent="-228600" defTabSz="457200" fontAlgn="base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8pPr>
              <a:lvl9pPr marL="3886200" indent="-228600" defTabSz="457200" fontAlgn="base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ClrTx/>
                <a:buFontTx/>
                <a:buNone/>
              </a:pPr>
              <a:r>
                <a:rPr lang="ar-SA" altLang="ar-SA" sz="3600">
                  <a:solidFill>
                    <a:srgbClr val="0000FF"/>
                  </a:solidFill>
                  <a:latin typeface="Arial" panose="020B0604020202020204" pitchFamily="34" charset="0"/>
                </a:rPr>
                <a:t>3</a:t>
              </a:r>
              <a:endParaRPr lang="en-US" altLang="ar-SA" sz="3600">
                <a:solidFill>
                  <a:srgbClr val="0000FF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7673" name="Line 14">
              <a:extLst>
                <a:ext uri="{FF2B5EF4-FFF2-40B4-BE49-F238E27FC236}">
                  <a16:creationId xmlns:a16="http://schemas.microsoft.com/office/drawing/2014/main" id="{E4A44696-657A-40E1-AF29-FC3E7E44AD5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80" y="3052"/>
              <a:ext cx="24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674" name="Text Box 15">
              <a:extLst>
                <a:ext uri="{FF2B5EF4-FFF2-40B4-BE49-F238E27FC236}">
                  <a16:creationId xmlns:a16="http://schemas.microsoft.com/office/drawing/2014/main" id="{23BD0037-4932-4C01-9C9F-1333809571F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632" y="3052"/>
              <a:ext cx="336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>
                  <a:solidFill>
                    <a:srgbClr val="404040"/>
                  </a:solidFill>
                  <a:latin typeface="Century Gothic" panose="020B0502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600">
                  <a:solidFill>
                    <a:srgbClr val="404040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400">
                  <a:solidFill>
                    <a:srgbClr val="404040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5pPr>
              <a:lvl6pPr marL="2514600" indent="-228600" defTabSz="457200" fontAlgn="base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6pPr>
              <a:lvl7pPr marL="2971800" indent="-228600" defTabSz="457200" fontAlgn="base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7pPr>
              <a:lvl8pPr marL="3429000" indent="-228600" defTabSz="457200" fontAlgn="base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8pPr>
              <a:lvl9pPr marL="3886200" indent="-228600" defTabSz="457200" fontAlgn="base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ClrTx/>
                <a:buFontTx/>
                <a:buNone/>
              </a:pPr>
              <a:r>
                <a:rPr lang="ar-SA" altLang="ar-SA" sz="3600">
                  <a:solidFill>
                    <a:srgbClr val="FF0000"/>
                  </a:solidFill>
                  <a:latin typeface="Arial" panose="020B0604020202020204" pitchFamily="34" charset="0"/>
                </a:rPr>
                <a:t>5</a:t>
              </a:r>
              <a:endParaRPr lang="en-US" altLang="ar-SA" sz="3600">
                <a:solidFill>
                  <a:srgbClr val="FF0000"/>
                </a:solidFill>
                <a:latin typeface="Arial" panose="020B0604020202020204" pitchFamily="34" charset="0"/>
              </a:endParaRPr>
            </a:p>
          </p:txBody>
        </p:sp>
      </p:grpSp>
      <p:sp>
        <p:nvSpPr>
          <p:cNvPr id="27653" name="Text Box 16">
            <a:extLst>
              <a:ext uri="{FF2B5EF4-FFF2-40B4-BE49-F238E27FC236}">
                <a16:creationId xmlns:a16="http://schemas.microsoft.com/office/drawing/2014/main" id="{89BF7B69-4490-4DC1-8611-4A9F40C7E9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0400" y="4464050"/>
            <a:ext cx="533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>
                <a:solidFill>
                  <a:srgbClr val="404040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600">
                <a:solidFill>
                  <a:srgbClr val="404040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400">
                <a:solidFill>
                  <a:srgbClr val="404040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5pPr>
            <a:lvl6pPr marL="25146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6pPr>
            <a:lvl7pPr marL="29718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7pPr>
            <a:lvl8pPr marL="34290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8pPr>
            <a:lvl9pPr marL="38862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r>
              <a:rPr lang="ar-SA" altLang="ar-SA" sz="3600">
                <a:solidFill>
                  <a:schemeClr val="tx1"/>
                </a:solidFill>
                <a:latin typeface="Arial" panose="020B0604020202020204" pitchFamily="34" charset="0"/>
              </a:rPr>
              <a:t>+</a:t>
            </a:r>
            <a:endParaRPr lang="en-US" altLang="ar-SA" sz="36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grpSp>
        <p:nvGrpSpPr>
          <p:cNvPr id="27654" name="Group 40">
            <a:extLst>
              <a:ext uri="{FF2B5EF4-FFF2-40B4-BE49-F238E27FC236}">
                <a16:creationId xmlns:a16="http://schemas.microsoft.com/office/drawing/2014/main" id="{E7C1D410-0A24-4CDB-B39D-70194263CFAE}"/>
              </a:ext>
            </a:extLst>
          </p:cNvPr>
          <p:cNvGrpSpPr>
            <a:grpSpLocks/>
          </p:cNvGrpSpPr>
          <p:nvPr/>
        </p:nvGrpSpPr>
        <p:grpSpPr bwMode="auto">
          <a:xfrm>
            <a:off x="3657600" y="4235450"/>
            <a:ext cx="609600" cy="1250950"/>
            <a:chOff x="2304" y="2668"/>
            <a:chExt cx="384" cy="788"/>
          </a:xfrm>
        </p:grpSpPr>
        <p:sp>
          <p:nvSpPr>
            <p:cNvPr id="27669" name="Text Box 17">
              <a:extLst>
                <a:ext uri="{FF2B5EF4-FFF2-40B4-BE49-F238E27FC236}">
                  <a16:creationId xmlns:a16="http://schemas.microsoft.com/office/drawing/2014/main" id="{4B0AD7B4-0D78-4E52-941A-C4CBD588BF8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52" y="2668"/>
              <a:ext cx="336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>
                  <a:solidFill>
                    <a:srgbClr val="404040"/>
                  </a:solidFill>
                  <a:latin typeface="Century Gothic" panose="020B0502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600">
                  <a:solidFill>
                    <a:srgbClr val="404040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400">
                  <a:solidFill>
                    <a:srgbClr val="404040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5pPr>
              <a:lvl6pPr marL="2514600" indent="-228600" defTabSz="457200" fontAlgn="base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6pPr>
              <a:lvl7pPr marL="2971800" indent="-228600" defTabSz="457200" fontAlgn="base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7pPr>
              <a:lvl8pPr marL="3429000" indent="-228600" defTabSz="457200" fontAlgn="base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8pPr>
              <a:lvl9pPr marL="3886200" indent="-228600" defTabSz="457200" fontAlgn="base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ClrTx/>
                <a:buFontTx/>
                <a:buNone/>
              </a:pPr>
              <a:r>
                <a:rPr lang="ar-SA" altLang="ar-SA" sz="3600">
                  <a:solidFill>
                    <a:srgbClr val="996633"/>
                  </a:solidFill>
                  <a:latin typeface="Arial" panose="020B0604020202020204" pitchFamily="34" charset="0"/>
                </a:rPr>
                <a:t>1</a:t>
              </a:r>
              <a:endParaRPr lang="en-US" altLang="ar-SA" sz="3600">
                <a:solidFill>
                  <a:srgbClr val="996633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7670" name="Line 18">
              <a:extLst>
                <a:ext uri="{FF2B5EF4-FFF2-40B4-BE49-F238E27FC236}">
                  <a16:creationId xmlns:a16="http://schemas.microsoft.com/office/drawing/2014/main" id="{A8C5C9E2-68B1-487C-AC42-C4DFEBEBAE9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00" y="3052"/>
              <a:ext cx="24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671" name="Text Box 19">
              <a:extLst>
                <a:ext uri="{FF2B5EF4-FFF2-40B4-BE49-F238E27FC236}">
                  <a16:creationId xmlns:a16="http://schemas.microsoft.com/office/drawing/2014/main" id="{F571FC99-DAC6-4580-9991-A8035A67633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04" y="3052"/>
              <a:ext cx="384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>
                  <a:solidFill>
                    <a:srgbClr val="404040"/>
                  </a:solidFill>
                  <a:latin typeface="Century Gothic" panose="020B0502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600">
                  <a:solidFill>
                    <a:srgbClr val="404040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400">
                  <a:solidFill>
                    <a:srgbClr val="404040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5pPr>
              <a:lvl6pPr marL="2514600" indent="-228600" defTabSz="457200" fontAlgn="base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6pPr>
              <a:lvl7pPr marL="2971800" indent="-228600" defTabSz="457200" fontAlgn="base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7pPr>
              <a:lvl8pPr marL="3429000" indent="-228600" defTabSz="457200" fontAlgn="base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8pPr>
              <a:lvl9pPr marL="3886200" indent="-228600" defTabSz="457200" fontAlgn="base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ClrTx/>
                <a:buFontTx/>
                <a:buNone/>
              </a:pPr>
              <a:r>
                <a:rPr lang="ar-SA" altLang="ar-SA" sz="3600">
                  <a:solidFill>
                    <a:srgbClr val="FF0000"/>
                  </a:solidFill>
                  <a:latin typeface="Arial" panose="020B0604020202020204" pitchFamily="34" charset="0"/>
                </a:rPr>
                <a:t>4</a:t>
              </a:r>
              <a:endParaRPr lang="en-US" altLang="ar-SA" sz="3600">
                <a:solidFill>
                  <a:srgbClr val="FF0000"/>
                </a:solidFill>
                <a:latin typeface="Arial" panose="020B0604020202020204" pitchFamily="34" charset="0"/>
              </a:endParaRPr>
            </a:p>
          </p:txBody>
        </p:sp>
      </p:grpSp>
      <p:sp>
        <p:nvSpPr>
          <p:cNvPr id="27655" name="Line 20">
            <a:extLst>
              <a:ext uri="{FF2B5EF4-FFF2-40B4-BE49-F238E27FC236}">
                <a16:creationId xmlns:a16="http://schemas.microsoft.com/office/drawing/2014/main" id="{24DA6EE7-AFC2-4AEC-8784-57055A84B16E}"/>
              </a:ext>
            </a:extLst>
          </p:cNvPr>
          <p:cNvSpPr>
            <a:spLocks noChangeShapeType="1"/>
          </p:cNvSpPr>
          <p:nvPr/>
        </p:nvSpPr>
        <p:spPr bwMode="auto">
          <a:xfrm>
            <a:off x="1828800" y="5226050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56" name="Line 21">
            <a:extLst>
              <a:ext uri="{FF2B5EF4-FFF2-40B4-BE49-F238E27FC236}">
                <a16:creationId xmlns:a16="http://schemas.microsoft.com/office/drawing/2014/main" id="{43D67105-528C-4011-9245-5B01BD55028A}"/>
              </a:ext>
            </a:extLst>
          </p:cNvPr>
          <p:cNvSpPr>
            <a:spLocks noChangeShapeType="1"/>
          </p:cNvSpPr>
          <p:nvPr/>
        </p:nvSpPr>
        <p:spPr bwMode="auto">
          <a:xfrm>
            <a:off x="1828800" y="4540250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57" name="Text Box 22">
            <a:extLst>
              <a:ext uri="{FF2B5EF4-FFF2-40B4-BE49-F238E27FC236}">
                <a16:creationId xmlns:a16="http://schemas.microsoft.com/office/drawing/2014/main" id="{365D1605-6EC2-4B52-A370-BAFC7ACE25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0" y="5073650"/>
            <a:ext cx="762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>
                <a:solidFill>
                  <a:srgbClr val="404040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600">
                <a:solidFill>
                  <a:srgbClr val="404040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400">
                <a:solidFill>
                  <a:srgbClr val="404040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5pPr>
            <a:lvl6pPr marL="25146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6pPr>
            <a:lvl7pPr marL="29718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7pPr>
            <a:lvl8pPr marL="34290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8pPr>
            <a:lvl9pPr marL="38862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ar-SA" altLang="ar-SA">
                <a:solidFill>
                  <a:schemeClr val="tx1"/>
                </a:solidFill>
                <a:latin typeface="Arial" panose="020B0604020202020204" pitchFamily="34" charset="0"/>
              </a:rPr>
              <a:t>المقام </a:t>
            </a:r>
            <a:endParaRPr lang="en-US" altLang="ar-SA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27658" name="Text Box 23">
            <a:extLst>
              <a:ext uri="{FF2B5EF4-FFF2-40B4-BE49-F238E27FC236}">
                <a16:creationId xmlns:a16="http://schemas.microsoft.com/office/drawing/2014/main" id="{5FB8C2DE-2F1D-4225-A480-9405C58A0B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0" y="4387850"/>
            <a:ext cx="762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>
                <a:solidFill>
                  <a:srgbClr val="404040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600">
                <a:solidFill>
                  <a:srgbClr val="404040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400">
                <a:solidFill>
                  <a:srgbClr val="404040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5pPr>
            <a:lvl6pPr marL="25146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6pPr>
            <a:lvl7pPr marL="29718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7pPr>
            <a:lvl8pPr marL="34290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8pPr>
            <a:lvl9pPr marL="38862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ar-SA" altLang="ar-SA">
                <a:solidFill>
                  <a:schemeClr val="tx1"/>
                </a:solidFill>
                <a:latin typeface="Arial" panose="020B0604020202020204" pitchFamily="34" charset="0"/>
              </a:rPr>
              <a:t>البسط</a:t>
            </a:r>
            <a:endParaRPr lang="en-US" altLang="ar-SA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27659" name="Text Box 24">
            <a:extLst>
              <a:ext uri="{FF2B5EF4-FFF2-40B4-BE49-F238E27FC236}">
                <a16:creationId xmlns:a16="http://schemas.microsoft.com/office/drawing/2014/main" id="{3748485E-C567-4E4C-A5E9-38A0F5423F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1000" y="4464050"/>
            <a:ext cx="533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>
                <a:solidFill>
                  <a:srgbClr val="404040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600">
                <a:solidFill>
                  <a:srgbClr val="404040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400">
                <a:solidFill>
                  <a:srgbClr val="404040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5pPr>
            <a:lvl6pPr marL="25146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6pPr>
            <a:lvl7pPr marL="29718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7pPr>
            <a:lvl8pPr marL="34290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8pPr>
            <a:lvl9pPr marL="38862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r>
              <a:rPr lang="ar-SA" altLang="ar-SA" sz="3600">
                <a:solidFill>
                  <a:schemeClr val="tx1"/>
                </a:solidFill>
                <a:latin typeface="Arial" panose="020B0604020202020204" pitchFamily="34" charset="0"/>
              </a:rPr>
              <a:t>=</a:t>
            </a:r>
            <a:endParaRPr lang="en-US" altLang="ar-SA" sz="36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27660" name="Line 25">
            <a:extLst>
              <a:ext uri="{FF2B5EF4-FFF2-40B4-BE49-F238E27FC236}">
                <a16:creationId xmlns:a16="http://schemas.microsoft.com/office/drawing/2014/main" id="{6E312047-4637-481E-AF1F-145A6D312548}"/>
              </a:ext>
            </a:extLst>
          </p:cNvPr>
          <p:cNvSpPr>
            <a:spLocks noChangeShapeType="1"/>
          </p:cNvSpPr>
          <p:nvPr/>
        </p:nvSpPr>
        <p:spPr bwMode="auto">
          <a:xfrm>
            <a:off x="3048000" y="4616450"/>
            <a:ext cx="762000" cy="45720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61" name="Line 26">
            <a:extLst>
              <a:ext uri="{FF2B5EF4-FFF2-40B4-BE49-F238E27FC236}">
                <a16:creationId xmlns:a16="http://schemas.microsoft.com/office/drawing/2014/main" id="{4014A86F-48D1-40D8-AAFC-AFD11F05F2D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124200" y="4616450"/>
            <a:ext cx="762000" cy="439738"/>
          </a:xfrm>
          <a:prstGeom prst="line">
            <a:avLst/>
          </a:prstGeom>
          <a:noFill/>
          <a:ln w="9525">
            <a:solidFill>
              <a:srgbClr val="996633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62" name="Line 27">
            <a:extLst>
              <a:ext uri="{FF2B5EF4-FFF2-40B4-BE49-F238E27FC236}">
                <a16:creationId xmlns:a16="http://schemas.microsoft.com/office/drawing/2014/main" id="{28A32D09-7148-48C4-A3DF-CB6227F77BA8}"/>
              </a:ext>
            </a:extLst>
          </p:cNvPr>
          <p:cNvSpPr>
            <a:spLocks noChangeShapeType="1"/>
          </p:cNvSpPr>
          <p:nvPr/>
        </p:nvSpPr>
        <p:spPr bwMode="auto">
          <a:xfrm>
            <a:off x="4724400" y="4876800"/>
            <a:ext cx="3581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63" name="Text Box 29">
            <a:extLst>
              <a:ext uri="{FF2B5EF4-FFF2-40B4-BE49-F238E27FC236}">
                <a16:creationId xmlns:a16="http://schemas.microsoft.com/office/drawing/2014/main" id="{E04A6787-06A8-428F-B321-FD63B62889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8200" y="4267200"/>
            <a:ext cx="1905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>
                <a:solidFill>
                  <a:srgbClr val="404040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600">
                <a:solidFill>
                  <a:srgbClr val="404040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400">
                <a:solidFill>
                  <a:srgbClr val="404040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5pPr>
            <a:lvl6pPr marL="25146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6pPr>
            <a:lvl7pPr marL="29718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7pPr>
            <a:lvl8pPr marL="34290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8pPr>
            <a:lvl9pPr marL="38862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r>
              <a:rPr lang="ar-SA" altLang="ar-SA" sz="3600">
                <a:solidFill>
                  <a:srgbClr val="0000FF"/>
                </a:solidFill>
                <a:latin typeface="Arial" panose="020B0604020202020204" pitchFamily="34" charset="0"/>
              </a:rPr>
              <a:t>( </a:t>
            </a:r>
            <a:r>
              <a:rPr lang="ar-SA" altLang="ar-SA" sz="3600">
                <a:solidFill>
                  <a:srgbClr val="FF0000"/>
                </a:solidFill>
                <a:latin typeface="Arial" panose="020B0604020202020204" pitchFamily="34" charset="0"/>
              </a:rPr>
              <a:t>4</a:t>
            </a:r>
            <a:r>
              <a:rPr lang="ar-SA" altLang="ar-SA" sz="3600">
                <a:solidFill>
                  <a:srgbClr val="0000FF"/>
                </a:solidFill>
                <a:latin typeface="Arial" panose="020B0604020202020204" pitchFamily="34" charset="0"/>
              </a:rPr>
              <a:t>× 3 )</a:t>
            </a:r>
            <a:endParaRPr lang="en-US" altLang="ar-SA" sz="3600">
              <a:solidFill>
                <a:srgbClr val="0000FF"/>
              </a:solidFill>
              <a:latin typeface="Arial" panose="020B0604020202020204" pitchFamily="34" charset="0"/>
            </a:endParaRPr>
          </a:p>
        </p:txBody>
      </p:sp>
      <p:sp>
        <p:nvSpPr>
          <p:cNvPr id="27664" name="Text Box 30">
            <a:extLst>
              <a:ext uri="{FF2B5EF4-FFF2-40B4-BE49-F238E27FC236}">
                <a16:creationId xmlns:a16="http://schemas.microsoft.com/office/drawing/2014/main" id="{24A4DFE4-5D77-416C-B29B-9C07077DFC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77000" y="4267200"/>
            <a:ext cx="1905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>
                <a:solidFill>
                  <a:srgbClr val="404040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600">
                <a:solidFill>
                  <a:srgbClr val="404040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400">
                <a:solidFill>
                  <a:srgbClr val="404040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5pPr>
            <a:lvl6pPr marL="25146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6pPr>
            <a:lvl7pPr marL="29718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7pPr>
            <a:lvl8pPr marL="34290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8pPr>
            <a:lvl9pPr marL="38862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r>
              <a:rPr lang="ar-SA" altLang="ar-SA" sz="3600">
                <a:solidFill>
                  <a:srgbClr val="0000FF"/>
                </a:solidFill>
                <a:latin typeface="Arial" panose="020B0604020202020204" pitchFamily="34" charset="0"/>
              </a:rPr>
              <a:t>( </a:t>
            </a:r>
            <a:r>
              <a:rPr lang="ar-SA" altLang="ar-SA" sz="3600">
                <a:solidFill>
                  <a:srgbClr val="FF0000"/>
                </a:solidFill>
                <a:latin typeface="Arial" panose="020B0604020202020204" pitchFamily="34" charset="0"/>
              </a:rPr>
              <a:t>5</a:t>
            </a:r>
            <a:r>
              <a:rPr lang="ar-SA" altLang="ar-SA" sz="3600">
                <a:solidFill>
                  <a:srgbClr val="0000FF"/>
                </a:solidFill>
                <a:latin typeface="Arial" panose="020B0604020202020204" pitchFamily="34" charset="0"/>
              </a:rPr>
              <a:t>× </a:t>
            </a:r>
            <a:r>
              <a:rPr lang="ar-SA" altLang="ar-SA" sz="3600">
                <a:solidFill>
                  <a:srgbClr val="996633"/>
                </a:solidFill>
                <a:latin typeface="Arial" panose="020B0604020202020204" pitchFamily="34" charset="0"/>
              </a:rPr>
              <a:t>1</a:t>
            </a:r>
            <a:r>
              <a:rPr lang="ar-SA" altLang="ar-SA" sz="3600">
                <a:solidFill>
                  <a:srgbClr val="0000FF"/>
                </a:solidFill>
                <a:latin typeface="Arial" panose="020B0604020202020204" pitchFamily="34" charset="0"/>
              </a:rPr>
              <a:t> )</a:t>
            </a:r>
            <a:endParaRPr lang="en-US" altLang="ar-SA" sz="3600">
              <a:solidFill>
                <a:srgbClr val="0000FF"/>
              </a:solidFill>
              <a:latin typeface="Arial" panose="020B0604020202020204" pitchFamily="34" charset="0"/>
            </a:endParaRPr>
          </a:p>
        </p:txBody>
      </p:sp>
      <p:sp>
        <p:nvSpPr>
          <p:cNvPr id="27665" name="Text Box 31">
            <a:extLst>
              <a:ext uri="{FF2B5EF4-FFF2-40B4-BE49-F238E27FC236}">
                <a16:creationId xmlns:a16="http://schemas.microsoft.com/office/drawing/2014/main" id="{43F38D83-C82E-45E2-9713-E5F3B1B4EB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400" y="4267200"/>
            <a:ext cx="533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>
                <a:solidFill>
                  <a:srgbClr val="404040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600">
                <a:solidFill>
                  <a:srgbClr val="404040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400">
                <a:solidFill>
                  <a:srgbClr val="404040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5pPr>
            <a:lvl6pPr marL="25146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6pPr>
            <a:lvl7pPr marL="29718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7pPr>
            <a:lvl8pPr marL="34290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8pPr>
            <a:lvl9pPr marL="38862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r>
              <a:rPr lang="ar-SA" altLang="ar-SA" sz="3600">
                <a:solidFill>
                  <a:schemeClr val="tx1"/>
                </a:solidFill>
                <a:latin typeface="Arial" panose="020B0604020202020204" pitchFamily="34" charset="0"/>
              </a:rPr>
              <a:t>+</a:t>
            </a:r>
            <a:endParaRPr lang="en-US" altLang="ar-SA" sz="36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27666" name="Freeform 35">
            <a:extLst>
              <a:ext uri="{FF2B5EF4-FFF2-40B4-BE49-F238E27FC236}">
                <a16:creationId xmlns:a16="http://schemas.microsoft.com/office/drawing/2014/main" id="{927C65F1-FB2F-472D-84CB-63530289C8CC}"/>
              </a:ext>
            </a:extLst>
          </p:cNvPr>
          <p:cNvSpPr>
            <a:spLocks/>
          </p:cNvSpPr>
          <p:nvPr/>
        </p:nvSpPr>
        <p:spPr bwMode="auto">
          <a:xfrm>
            <a:off x="3429000" y="3784600"/>
            <a:ext cx="2971800" cy="711200"/>
          </a:xfrm>
          <a:custGeom>
            <a:avLst/>
            <a:gdLst>
              <a:gd name="T0" fmla="*/ 0 w 1872"/>
              <a:gd name="T1" fmla="*/ 2147483646 h 448"/>
              <a:gd name="T2" fmla="*/ 2147483646 w 1872"/>
              <a:gd name="T3" fmla="*/ 2147483646 h 448"/>
              <a:gd name="T4" fmla="*/ 2147483646 w 1872"/>
              <a:gd name="T5" fmla="*/ 2147483646 h 448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872" h="448">
                <a:moveTo>
                  <a:pt x="0" y="448"/>
                </a:moveTo>
                <a:cubicBezTo>
                  <a:pt x="84" y="240"/>
                  <a:pt x="168" y="32"/>
                  <a:pt x="480" y="16"/>
                </a:cubicBezTo>
                <a:cubicBezTo>
                  <a:pt x="792" y="0"/>
                  <a:pt x="1640" y="296"/>
                  <a:pt x="1872" y="352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67" name="Text Box 36">
            <a:extLst>
              <a:ext uri="{FF2B5EF4-FFF2-40B4-BE49-F238E27FC236}">
                <a16:creationId xmlns:a16="http://schemas.microsoft.com/office/drawing/2014/main" id="{596CC651-EE3B-4513-AB9B-CFA2C56763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3646488"/>
            <a:ext cx="23622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>
                <a:solidFill>
                  <a:srgbClr val="404040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600">
                <a:solidFill>
                  <a:srgbClr val="404040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400">
                <a:solidFill>
                  <a:srgbClr val="404040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5pPr>
            <a:lvl6pPr marL="25146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6pPr>
            <a:lvl7pPr marL="29718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7pPr>
            <a:lvl8pPr marL="34290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8pPr>
            <a:lvl9pPr marL="38862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buClrTx/>
              <a:buFontTx/>
              <a:buNone/>
            </a:pPr>
            <a:r>
              <a:rPr lang="ar-SA" altLang="ar-SA">
                <a:solidFill>
                  <a:schemeClr val="tx1"/>
                </a:solidFill>
                <a:latin typeface="Arial" panose="020B0604020202020204" pitchFamily="34" charset="0"/>
              </a:rPr>
              <a:t>يجب المحافظة على نفس العملية في التمرين</a:t>
            </a:r>
            <a:endParaRPr lang="en-US" altLang="ar-SA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27668" name="Text Box 38">
            <a:extLst>
              <a:ext uri="{FF2B5EF4-FFF2-40B4-BE49-F238E27FC236}">
                <a16:creationId xmlns:a16="http://schemas.microsoft.com/office/drawing/2014/main" id="{BA8048A0-5AD9-4012-99C4-E6E58861DB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57800" y="4953000"/>
            <a:ext cx="1905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>
                <a:solidFill>
                  <a:srgbClr val="404040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600">
                <a:solidFill>
                  <a:srgbClr val="404040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400">
                <a:solidFill>
                  <a:srgbClr val="404040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5pPr>
            <a:lvl6pPr marL="25146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6pPr>
            <a:lvl7pPr marL="29718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7pPr>
            <a:lvl8pPr marL="34290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8pPr>
            <a:lvl9pPr marL="38862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r>
              <a:rPr lang="ar-SA" altLang="ar-SA" sz="3600">
                <a:solidFill>
                  <a:srgbClr val="0000FF"/>
                </a:solidFill>
                <a:latin typeface="Arial" panose="020B0604020202020204" pitchFamily="34" charset="0"/>
              </a:rPr>
              <a:t>( </a:t>
            </a:r>
            <a:r>
              <a:rPr lang="ar-SA" altLang="ar-SA" sz="3600">
                <a:solidFill>
                  <a:srgbClr val="FF0000"/>
                </a:solidFill>
                <a:latin typeface="Arial" panose="020B0604020202020204" pitchFamily="34" charset="0"/>
              </a:rPr>
              <a:t>4</a:t>
            </a:r>
            <a:r>
              <a:rPr lang="ar-SA" altLang="ar-SA" sz="3600">
                <a:solidFill>
                  <a:srgbClr val="0000FF"/>
                </a:solidFill>
                <a:latin typeface="Arial" panose="020B0604020202020204" pitchFamily="34" charset="0"/>
              </a:rPr>
              <a:t>× </a:t>
            </a:r>
            <a:r>
              <a:rPr lang="ar-SA" altLang="ar-SA" sz="3600">
                <a:solidFill>
                  <a:srgbClr val="FF0000"/>
                </a:solidFill>
                <a:latin typeface="Arial" panose="020B0604020202020204" pitchFamily="34" charset="0"/>
              </a:rPr>
              <a:t>5</a:t>
            </a:r>
            <a:r>
              <a:rPr lang="ar-SA" altLang="ar-SA" sz="3600">
                <a:solidFill>
                  <a:srgbClr val="0000FF"/>
                </a:solidFill>
                <a:latin typeface="Arial" panose="020B0604020202020204" pitchFamily="34" charset="0"/>
              </a:rPr>
              <a:t> )</a:t>
            </a:r>
            <a:endParaRPr lang="en-US" altLang="ar-SA" sz="3600">
              <a:solidFill>
                <a:srgbClr val="0000FF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10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10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4" grpId="0"/>
      <p:bldP spid="1024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Line 11">
            <a:extLst>
              <a:ext uri="{FF2B5EF4-FFF2-40B4-BE49-F238E27FC236}">
                <a16:creationId xmlns:a16="http://schemas.microsoft.com/office/drawing/2014/main" id="{922FD124-FE6B-4160-B027-4B9716E57F17}"/>
              </a:ext>
            </a:extLst>
          </p:cNvPr>
          <p:cNvSpPr>
            <a:spLocks noChangeShapeType="1"/>
          </p:cNvSpPr>
          <p:nvPr/>
        </p:nvSpPr>
        <p:spPr bwMode="auto">
          <a:xfrm>
            <a:off x="1828800" y="1612900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75" name="Line 12">
            <a:extLst>
              <a:ext uri="{FF2B5EF4-FFF2-40B4-BE49-F238E27FC236}">
                <a16:creationId xmlns:a16="http://schemas.microsoft.com/office/drawing/2014/main" id="{E3677F3B-CBCC-41EE-B35A-83AB48E63F8B}"/>
              </a:ext>
            </a:extLst>
          </p:cNvPr>
          <p:cNvSpPr>
            <a:spLocks noChangeShapeType="1"/>
          </p:cNvSpPr>
          <p:nvPr/>
        </p:nvSpPr>
        <p:spPr bwMode="auto">
          <a:xfrm>
            <a:off x="1828800" y="927100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76" name="Text Box 13">
            <a:extLst>
              <a:ext uri="{FF2B5EF4-FFF2-40B4-BE49-F238E27FC236}">
                <a16:creationId xmlns:a16="http://schemas.microsoft.com/office/drawing/2014/main" id="{24091615-71AC-4A79-AA12-FE5C72599D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0" y="1460500"/>
            <a:ext cx="762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>
                <a:solidFill>
                  <a:srgbClr val="404040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600">
                <a:solidFill>
                  <a:srgbClr val="404040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400">
                <a:solidFill>
                  <a:srgbClr val="404040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5pPr>
            <a:lvl6pPr marL="25146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6pPr>
            <a:lvl7pPr marL="29718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7pPr>
            <a:lvl8pPr marL="34290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8pPr>
            <a:lvl9pPr marL="38862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ar-SA" altLang="ar-SA">
                <a:solidFill>
                  <a:schemeClr val="tx1"/>
                </a:solidFill>
                <a:latin typeface="Arial" panose="020B0604020202020204" pitchFamily="34" charset="0"/>
              </a:rPr>
              <a:t>المقام </a:t>
            </a:r>
            <a:endParaRPr lang="en-US" altLang="ar-SA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28677" name="Text Box 14">
            <a:extLst>
              <a:ext uri="{FF2B5EF4-FFF2-40B4-BE49-F238E27FC236}">
                <a16:creationId xmlns:a16="http://schemas.microsoft.com/office/drawing/2014/main" id="{9F223740-3F39-4229-9A6A-A7FB2A119F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0" y="774700"/>
            <a:ext cx="762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>
                <a:solidFill>
                  <a:srgbClr val="404040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600">
                <a:solidFill>
                  <a:srgbClr val="404040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400">
                <a:solidFill>
                  <a:srgbClr val="404040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5pPr>
            <a:lvl6pPr marL="25146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6pPr>
            <a:lvl7pPr marL="29718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7pPr>
            <a:lvl8pPr marL="34290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8pPr>
            <a:lvl9pPr marL="38862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ar-SA" altLang="ar-SA">
                <a:solidFill>
                  <a:schemeClr val="tx1"/>
                </a:solidFill>
                <a:latin typeface="Arial" panose="020B0604020202020204" pitchFamily="34" charset="0"/>
              </a:rPr>
              <a:t>البسط</a:t>
            </a:r>
            <a:endParaRPr lang="en-US" altLang="ar-SA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28678" name="Text Box 15">
            <a:extLst>
              <a:ext uri="{FF2B5EF4-FFF2-40B4-BE49-F238E27FC236}">
                <a16:creationId xmlns:a16="http://schemas.microsoft.com/office/drawing/2014/main" id="{1569F99E-84CB-4734-9F06-CBB923F64F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1000" y="850900"/>
            <a:ext cx="533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>
                <a:solidFill>
                  <a:srgbClr val="404040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600">
                <a:solidFill>
                  <a:srgbClr val="404040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400">
                <a:solidFill>
                  <a:srgbClr val="404040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5pPr>
            <a:lvl6pPr marL="25146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6pPr>
            <a:lvl7pPr marL="29718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7pPr>
            <a:lvl8pPr marL="34290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8pPr>
            <a:lvl9pPr marL="38862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r>
              <a:rPr lang="ar-SA" altLang="ar-SA" sz="3600">
                <a:solidFill>
                  <a:schemeClr val="tx1"/>
                </a:solidFill>
                <a:latin typeface="Arial" panose="020B0604020202020204" pitchFamily="34" charset="0"/>
              </a:rPr>
              <a:t>=</a:t>
            </a:r>
            <a:endParaRPr lang="en-US" altLang="ar-SA" sz="36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grpSp>
        <p:nvGrpSpPr>
          <p:cNvPr id="28679" name="Group 44">
            <a:extLst>
              <a:ext uri="{FF2B5EF4-FFF2-40B4-BE49-F238E27FC236}">
                <a16:creationId xmlns:a16="http://schemas.microsoft.com/office/drawing/2014/main" id="{B95B716B-0EF1-4FEB-BA14-1BCDD7E9F6A8}"/>
              </a:ext>
            </a:extLst>
          </p:cNvPr>
          <p:cNvGrpSpPr>
            <a:grpSpLocks/>
          </p:cNvGrpSpPr>
          <p:nvPr/>
        </p:nvGrpSpPr>
        <p:grpSpPr bwMode="auto">
          <a:xfrm>
            <a:off x="2590800" y="622300"/>
            <a:ext cx="1676400" cy="1250950"/>
            <a:chOff x="1632" y="392"/>
            <a:chExt cx="1056" cy="788"/>
          </a:xfrm>
        </p:grpSpPr>
        <p:sp>
          <p:nvSpPr>
            <p:cNvPr id="28705" name="Text Box 4">
              <a:extLst>
                <a:ext uri="{FF2B5EF4-FFF2-40B4-BE49-F238E27FC236}">
                  <a16:creationId xmlns:a16="http://schemas.microsoft.com/office/drawing/2014/main" id="{5BCF256F-7212-4F0C-8961-6AD4E0645A1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632" y="392"/>
              <a:ext cx="336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>
                  <a:solidFill>
                    <a:srgbClr val="404040"/>
                  </a:solidFill>
                  <a:latin typeface="Century Gothic" panose="020B0502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600">
                  <a:solidFill>
                    <a:srgbClr val="404040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400">
                  <a:solidFill>
                    <a:srgbClr val="404040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5pPr>
              <a:lvl6pPr marL="2514600" indent="-228600" defTabSz="457200" fontAlgn="base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6pPr>
              <a:lvl7pPr marL="2971800" indent="-228600" defTabSz="457200" fontAlgn="base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7pPr>
              <a:lvl8pPr marL="3429000" indent="-228600" defTabSz="457200" fontAlgn="base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8pPr>
              <a:lvl9pPr marL="3886200" indent="-228600" defTabSz="457200" fontAlgn="base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ClrTx/>
                <a:buFontTx/>
                <a:buNone/>
              </a:pPr>
              <a:r>
                <a:rPr lang="ar-SA" altLang="ar-SA" sz="3600">
                  <a:solidFill>
                    <a:srgbClr val="0000FF"/>
                  </a:solidFill>
                  <a:latin typeface="Arial" panose="020B0604020202020204" pitchFamily="34" charset="0"/>
                </a:rPr>
                <a:t>3</a:t>
              </a:r>
              <a:endParaRPr lang="en-US" altLang="ar-SA" sz="3600">
                <a:solidFill>
                  <a:srgbClr val="0000FF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8706" name="Line 5">
              <a:extLst>
                <a:ext uri="{FF2B5EF4-FFF2-40B4-BE49-F238E27FC236}">
                  <a16:creationId xmlns:a16="http://schemas.microsoft.com/office/drawing/2014/main" id="{C3BB5091-5A0B-46CE-B715-0A7F3A52408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80" y="776"/>
              <a:ext cx="24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707" name="Text Box 6">
              <a:extLst>
                <a:ext uri="{FF2B5EF4-FFF2-40B4-BE49-F238E27FC236}">
                  <a16:creationId xmlns:a16="http://schemas.microsoft.com/office/drawing/2014/main" id="{DE712CC1-02B9-4CDC-8BA1-83197CE0DF4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632" y="776"/>
              <a:ext cx="336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>
                  <a:solidFill>
                    <a:srgbClr val="404040"/>
                  </a:solidFill>
                  <a:latin typeface="Century Gothic" panose="020B0502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600">
                  <a:solidFill>
                    <a:srgbClr val="404040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400">
                  <a:solidFill>
                    <a:srgbClr val="404040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5pPr>
              <a:lvl6pPr marL="2514600" indent="-228600" defTabSz="457200" fontAlgn="base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6pPr>
              <a:lvl7pPr marL="2971800" indent="-228600" defTabSz="457200" fontAlgn="base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7pPr>
              <a:lvl8pPr marL="3429000" indent="-228600" defTabSz="457200" fontAlgn="base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8pPr>
              <a:lvl9pPr marL="3886200" indent="-228600" defTabSz="457200" fontAlgn="base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ClrTx/>
                <a:buFontTx/>
                <a:buNone/>
              </a:pPr>
              <a:r>
                <a:rPr lang="ar-SA" altLang="ar-SA" sz="3600">
                  <a:solidFill>
                    <a:srgbClr val="FF0000"/>
                  </a:solidFill>
                  <a:latin typeface="Arial" panose="020B0604020202020204" pitchFamily="34" charset="0"/>
                </a:rPr>
                <a:t>5</a:t>
              </a:r>
              <a:endParaRPr lang="en-US" altLang="ar-SA" sz="3600">
                <a:solidFill>
                  <a:srgbClr val="FF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8708" name="Text Box 7">
              <a:extLst>
                <a:ext uri="{FF2B5EF4-FFF2-40B4-BE49-F238E27FC236}">
                  <a16:creationId xmlns:a16="http://schemas.microsoft.com/office/drawing/2014/main" id="{62266B59-5647-4730-B106-6734A1167C4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16" y="536"/>
              <a:ext cx="336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>
                  <a:solidFill>
                    <a:srgbClr val="404040"/>
                  </a:solidFill>
                  <a:latin typeface="Century Gothic" panose="020B0502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600">
                  <a:solidFill>
                    <a:srgbClr val="404040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400">
                  <a:solidFill>
                    <a:srgbClr val="404040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5pPr>
              <a:lvl6pPr marL="2514600" indent="-228600" defTabSz="457200" fontAlgn="base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6pPr>
              <a:lvl7pPr marL="2971800" indent="-228600" defTabSz="457200" fontAlgn="base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7pPr>
              <a:lvl8pPr marL="3429000" indent="-228600" defTabSz="457200" fontAlgn="base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8pPr>
              <a:lvl9pPr marL="3886200" indent="-228600" defTabSz="457200" fontAlgn="base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ClrTx/>
                <a:buFontTx/>
                <a:buNone/>
              </a:pPr>
              <a:r>
                <a:rPr lang="ar-SA" altLang="ar-SA" sz="3600">
                  <a:solidFill>
                    <a:schemeClr val="tx1"/>
                  </a:solidFill>
                  <a:latin typeface="Arial" panose="020B0604020202020204" pitchFamily="34" charset="0"/>
                </a:rPr>
                <a:t>+</a:t>
              </a:r>
              <a:endParaRPr lang="en-US" altLang="ar-SA" sz="3600">
                <a:solidFill>
                  <a:schemeClr val="tx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8709" name="Text Box 8">
              <a:extLst>
                <a:ext uri="{FF2B5EF4-FFF2-40B4-BE49-F238E27FC236}">
                  <a16:creationId xmlns:a16="http://schemas.microsoft.com/office/drawing/2014/main" id="{69019438-BD9B-462D-BE55-CEB2239CEBC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52" y="392"/>
              <a:ext cx="336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>
                  <a:solidFill>
                    <a:srgbClr val="404040"/>
                  </a:solidFill>
                  <a:latin typeface="Century Gothic" panose="020B0502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600">
                  <a:solidFill>
                    <a:srgbClr val="404040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400">
                  <a:solidFill>
                    <a:srgbClr val="404040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5pPr>
              <a:lvl6pPr marL="2514600" indent="-228600" defTabSz="457200" fontAlgn="base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6pPr>
              <a:lvl7pPr marL="2971800" indent="-228600" defTabSz="457200" fontAlgn="base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7pPr>
              <a:lvl8pPr marL="3429000" indent="-228600" defTabSz="457200" fontAlgn="base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8pPr>
              <a:lvl9pPr marL="3886200" indent="-228600" defTabSz="457200" fontAlgn="base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ClrTx/>
                <a:buFontTx/>
                <a:buNone/>
              </a:pPr>
              <a:r>
                <a:rPr lang="ar-SA" altLang="ar-SA" sz="3600">
                  <a:solidFill>
                    <a:srgbClr val="996633"/>
                  </a:solidFill>
                  <a:latin typeface="Arial" panose="020B0604020202020204" pitchFamily="34" charset="0"/>
                </a:rPr>
                <a:t>1</a:t>
              </a:r>
              <a:endParaRPr lang="en-US" altLang="ar-SA" sz="3600">
                <a:solidFill>
                  <a:srgbClr val="996633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8710" name="Line 9">
              <a:extLst>
                <a:ext uri="{FF2B5EF4-FFF2-40B4-BE49-F238E27FC236}">
                  <a16:creationId xmlns:a16="http://schemas.microsoft.com/office/drawing/2014/main" id="{3F3820BE-645B-4A2D-A701-C1AC591E02C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00" y="776"/>
              <a:ext cx="24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711" name="Text Box 10">
              <a:extLst>
                <a:ext uri="{FF2B5EF4-FFF2-40B4-BE49-F238E27FC236}">
                  <a16:creationId xmlns:a16="http://schemas.microsoft.com/office/drawing/2014/main" id="{D82CC5FB-12D4-4ADA-A3E2-06FC508E743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04" y="776"/>
              <a:ext cx="384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>
                  <a:solidFill>
                    <a:srgbClr val="404040"/>
                  </a:solidFill>
                  <a:latin typeface="Century Gothic" panose="020B0502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600">
                  <a:solidFill>
                    <a:srgbClr val="404040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400">
                  <a:solidFill>
                    <a:srgbClr val="404040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5pPr>
              <a:lvl6pPr marL="2514600" indent="-228600" defTabSz="457200" fontAlgn="base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6pPr>
              <a:lvl7pPr marL="2971800" indent="-228600" defTabSz="457200" fontAlgn="base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7pPr>
              <a:lvl8pPr marL="3429000" indent="-228600" defTabSz="457200" fontAlgn="base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8pPr>
              <a:lvl9pPr marL="3886200" indent="-228600" defTabSz="457200" fontAlgn="base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ClrTx/>
                <a:buFontTx/>
                <a:buNone/>
              </a:pPr>
              <a:r>
                <a:rPr lang="ar-SA" altLang="ar-SA" sz="3600">
                  <a:solidFill>
                    <a:srgbClr val="FF0000"/>
                  </a:solidFill>
                  <a:latin typeface="Arial" panose="020B0604020202020204" pitchFamily="34" charset="0"/>
                </a:rPr>
                <a:t>4</a:t>
              </a:r>
              <a:endParaRPr lang="en-US" altLang="ar-SA" sz="3600">
                <a:solidFill>
                  <a:srgbClr val="FF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8712" name="Line 16">
              <a:extLst>
                <a:ext uri="{FF2B5EF4-FFF2-40B4-BE49-F238E27FC236}">
                  <a16:creationId xmlns:a16="http://schemas.microsoft.com/office/drawing/2014/main" id="{776D3064-8EAE-474C-8B0C-BB504134715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20" y="632"/>
              <a:ext cx="480" cy="288"/>
            </a:xfrm>
            <a:prstGeom prst="line">
              <a:avLst/>
            </a:prstGeom>
            <a:noFill/>
            <a:ln w="9525">
              <a:solidFill>
                <a:srgbClr val="0000FF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713" name="Line 17">
              <a:extLst>
                <a:ext uri="{FF2B5EF4-FFF2-40B4-BE49-F238E27FC236}">
                  <a16:creationId xmlns:a16="http://schemas.microsoft.com/office/drawing/2014/main" id="{9B04BCFA-F657-424F-9F05-91F284ECB464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968" y="632"/>
              <a:ext cx="480" cy="277"/>
            </a:xfrm>
            <a:prstGeom prst="line">
              <a:avLst/>
            </a:prstGeom>
            <a:noFill/>
            <a:ln w="9525">
              <a:solidFill>
                <a:srgbClr val="996633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8680" name="Group 45">
            <a:extLst>
              <a:ext uri="{FF2B5EF4-FFF2-40B4-BE49-F238E27FC236}">
                <a16:creationId xmlns:a16="http://schemas.microsoft.com/office/drawing/2014/main" id="{FB5A68FB-D1DE-42F5-A5F9-70223BF63C33}"/>
              </a:ext>
            </a:extLst>
          </p:cNvPr>
          <p:cNvGrpSpPr>
            <a:grpSpLocks/>
          </p:cNvGrpSpPr>
          <p:nvPr/>
        </p:nvGrpSpPr>
        <p:grpSpPr bwMode="auto">
          <a:xfrm>
            <a:off x="4648200" y="654050"/>
            <a:ext cx="3733800" cy="1327150"/>
            <a:chOff x="2928" y="412"/>
            <a:chExt cx="2352" cy="836"/>
          </a:xfrm>
        </p:grpSpPr>
        <p:sp>
          <p:nvSpPr>
            <p:cNvPr id="28700" name="Line 18">
              <a:extLst>
                <a:ext uri="{FF2B5EF4-FFF2-40B4-BE49-F238E27FC236}">
                  <a16:creationId xmlns:a16="http://schemas.microsoft.com/office/drawing/2014/main" id="{DBEB52E1-055C-4B7B-B26D-FBEE4A58A71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76" y="796"/>
              <a:ext cx="225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701" name="Text Box 19">
              <a:extLst>
                <a:ext uri="{FF2B5EF4-FFF2-40B4-BE49-F238E27FC236}">
                  <a16:creationId xmlns:a16="http://schemas.microsoft.com/office/drawing/2014/main" id="{51A70040-4093-4DAA-A4F4-0216077032A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28" y="412"/>
              <a:ext cx="1200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>
                  <a:solidFill>
                    <a:srgbClr val="404040"/>
                  </a:solidFill>
                  <a:latin typeface="Century Gothic" panose="020B0502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600">
                  <a:solidFill>
                    <a:srgbClr val="404040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400">
                  <a:solidFill>
                    <a:srgbClr val="404040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5pPr>
              <a:lvl6pPr marL="2514600" indent="-228600" defTabSz="457200" fontAlgn="base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6pPr>
              <a:lvl7pPr marL="2971800" indent="-228600" defTabSz="457200" fontAlgn="base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7pPr>
              <a:lvl8pPr marL="3429000" indent="-228600" defTabSz="457200" fontAlgn="base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8pPr>
              <a:lvl9pPr marL="3886200" indent="-228600" defTabSz="457200" fontAlgn="base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ClrTx/>
                <a:buFontTx/>
                <a:buNone/>
              </a:pPr>
              <a:r>
                <a:rPr lang="ar-SA" altLang="ar-SA" sz="3600">
                  <a:solidFill>
                    <a:srgbClr val="0000FF"/>
                  </a:solidFill>
                  <a:latin typeface="Arial" panose="020B0604020202020204" pitchFamily="34" charset="0"/>
                </a:rPr>
                <a:t>( </a:t>
              </a:r>
              <a:r>
                <a:rPr lang="ar-SA" altLang="ar-SA" sz="3600">
                  <a:solidFill>
                    <a:srgbClr val="FF0000"/>
                  </a:solidFill>
                  <a:latin typeface="Arial" panose="020B0604020202020204" pitchFamily="34" charset="0"/>
                </a:rPr>
                <a:t>4</a:t>
              </a:r>
              <a:r>
                <a:rPr lang="ar-SA" altLang="ar-SA" sz="3600">
                  <a:solidFill>
                    <a:srgbClr val="0000FF"/>
                  </a:solidFill>
                  <a:latin typeface="Arial" panose="020B0604020202020204" pitchFamily="34" charset="0"/>
                </a:rPr>
                <a:t>× 3 )</a:t>
              </a:r>
              <a:endParaRPr lang="en-US" altLang="ar-SA" sz="3600">
                <a:solidFill>
                  <a:srgbClr val="0000FF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8702" name="Text Box 20">
              <a:extLst>
                <a:ext uri="{FF2B5EF4-FFF2-40B4-BE49-F238E27FC236}">
                  <a16:creationId xmlns:a16="http://schemas.microsoft.com/office/drawing/2014/main" id="{EA27B7FC-41D1-4EE6-A0F6-E2B8DC47004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080" y="412"/>
              <a:ext cx="1200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>
                  <a:solidFill>
                    <a:srgbClr val="404040"/>
                  </a:solidFill>
                  <a:latin typeface="Century Gothic" panose="020B0502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600">
                  <a:solidFill>
                    <a:srgbClr val="404040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400">
                  <a:solidFill>
                    <a:srgbClr val="404040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5pPr>
              <a:lvl6pPr marL="2514600" indent="-228600" defTabSz="457200" fontAlgn="base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6pPr>
              <a:lvl7pPr marL="2971800" indent="-228600" defTabSz="457200" fontAlgn="base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7pPr>
              <a:lvl8pPr marL="3429000" indent="-228600" defTabSz="457200" fontAlgn="base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8pPr>
              <a:lvl9pPr marL="3886200" indent="-228600" defTabSz="457200" fontAlgn="base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ClrTx/>
                <a:buFontTx/>
                <a:buNone/>
              </a:pPr>
              <a:r>
                <a:rPr lang="ar-SA" altLang="ar-SA" sz="3600">
                  <a:solidFill>
                    <a:srgbClr val="0000FF"/>
                  </a:solidFill>
                  <a:latin typeface="Arial" panose="020B0604020202020204" pitchFamily="34" charset="0"/>
                </a:rPr>
                <a:t>( </a:t>
              </a:r>
              <a:r>
                <a:rPr lang="ar-SA" altLang="ar-SA" sz="3600">
                  <a:solidFill>
                    <a:srgbClr val="FF0000"/>
                  </a:solidFill>
                  <a:latin typeface="Arial" panose="020B0604020202020204" pitchFamily="34" charset="0"/>
                </a:rPr>
                <a:t>5</a:t>
              </a:r>
              <a:r>
                <a:rPr lang="ar-SA" altLang="ar-SA" sz="3600">
                  <a:solidFill>
                    <a:srgbClr val="0000FF"/>
                  </a:solidFill>
                  <a:latin typeface="Arial" panose="020B0604020202020204" pitchFamily="34" charset="0"/>
                </a:rPr>
                <a:t>× </a:t>
              </a:r>
              <a:r>
                <a:rPr lang="ar-SA" altLang="ar-SA" sz="3600">
                  <a:solidFill>
                    <a:srgbClr val="996633"/>
                  </a:solidFill>
                  <a:latin typeface="Arial" panose="020B0604020202020204" pitchFamily="34" charset="0"/>
                </a:rPr>
                <a:t>1</a:t>
              </a:r>
              <a:r>
                <a:rPr lang="ar-SA" altLang="ar-SA" sz="3600">
                  <a:solidFill>
                    <a:srgbClr val="0000FF"/>
                  </a:solidFill>
                  <a:latin typeface="Arial" panose="020B0604020202020204" pitchFamily="34" charset="0"/>
                </a:rPr>
                <a:t> )</a:t>
              </a:r>
              <a:endParaRPr lang="en-US" altLang="ar-SA" sz="3600">
                <a:solidFill>
                  <a:srgbClr val="0000FF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8703" name="Text Box 21">
              <a:extLst>
                <a:ext uri="{FF2B5EF4-FFF2-40B4-BE49-F238E27FC236}">
                  <a16:creationId xmlns:a16="http://schemas.microsoft.com/office/drawing/2014/main" id="{D52E93E0-12C1-4368-8805-4B2A4DF51A1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36" y="412"/>
              <a:ext cx="336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>
                  <a:solidFill>
                    <a:srgbClr val="404040"/>
                  </a:solidFill>
                  <a:latin typeface="Century Gothic" panose="020B0502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600">
                  <a:solidFill>
                    <a:srgbClr val="404040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400">
                  <a:solidFill>
                    <a:srgbClr val="404040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5pPr>
              <a:lvl6pPr marL="2514600" indent="-228600" defTabSz="457200" fontAlgn="base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6pPr>
              <a:lvl7pPr marL="2971800" indent="-228600" defTabSz="457200" fontAlgn="base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7pPr>
              <a:lvl8pPr marL="3429000" indent="-228600" defTabSz="457200" fontAlgn="base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8pPr>
              <a:lvl9pPr marL="3886200" indent="-228600" defTabSz="457200" fontAlgn="base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ClrTx/>
                <a:buFontTx/>
                <a:buNone/>
              </a:pPr>
              <a:r>
                <a:rPr lang="ar-SA" altLang="ar-SA" sz="3600">
                  <a:solidFill>
                    <a:schemeClr val="tx1"/>
                  </a:solidFill>
                  <a:latin typeface="Arial" panose="020B0604020202020204" pitchFamily="34" charset="0"/>
                </a:rPr>
                <a:t>+</a:t>
              </a:r>
              <a:endParaRPr lang="en-US" altLang="ar-SA" sz="3600">
                <a:solidFill>
                  <a:schemeClr val="tx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8704" name="Text Box 22">
              <a:extLst>
                <a:ext uri="{FF2B5EF4-FFF2-40B4-BE49-F238E27FC236}">
                  <a16:creationId xmlns:a16="http://schemas.microsoft.com/office/drawing/2014/main" id="{D9A1A254-0F27-4E34-A60F-7F718332611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12" y="844"/>
              <a:ext cx="1200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>
                  <a:solidFill>
                    <a:srgbClr val="404040"/>
                  </a:solidFill>
                  <a:latin typeface="Century Gothic" panose="020B0502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600">
                  <a:solidFill>
                    <a:srgbClr val="404040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400">
                  <a:solidFill>
                    <a:srgbClr val="404040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5pPr>
              <a:lvl6pPr marL="2514600" indent="-228600" defTabSz="457200" fontAlgn="base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6pPr>
              <a:lvl7pPr marL="2971800" indent="-228600" defTabSz="457200" fontAlgn="base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7pPr>
              <a:lvl8pPr marL="3429000" indent="-228600" defTabSz="457200" fontAlgn="base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8pPr>
              <a:lvl9pPr marL="3886200" indent="-228600" defTabSz="457200" fontAlgn="base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ClrTx/>
                <a:buFontTx/>
                <a:buNone/>
              </a:pPr>
              <a:r>
                <a:rPr lang="ar-SA" altLang="ar-SA" sz="3600">
                  <a:solidFill>
                    <a:srgbClr val="0000FF"/>
                  </a:solidFill>
                  <a:latin typeface="Arial" panose="020B0604020202020204" pitchFamily="34" charset="0"/>
                </a:rPr>
                <a:t>( </a:t>
              </a:r>
              <a:r>
                <a:rPr lang="ar-SA" altLang="ar-SA" sz="3600">
                  <a:solidFill>
                    <a:srgbClr val="FF0000"/>
                  </a:solidFill>
                  <a:latin typeface="Arial" panose="020B0604020202020204" pitchFamily="34" charset="0"/>
                </a:rPr>
                <a:t>4</a:t>
              </a:r>
              <a:r>
                <a:rPr lang="ar-SA" altLang="ar-SA" sz="3600">
                  <a:solidFill>
                    <a:srgbClr val="0000FF"/>
                  </a:solidFill>
                  <a:latin typeface="Arial" panose="020B0604020202020204" pitchFamily="34" charset="0"/>
                </a:rPr>
                <a:t>× </a:t>
              </a:r>
              <a:r>
                <a:rPr lang="ar-SA" altLang="ar-SA" sz="3600">
                  <a:solidFill>
                    <a:srgbClr val="FF0000"/>
                  </a:solidFill>
                  <a:latin typeface="Arial" panose="020B0604020202020204" pitchFamily="34" charset="0"/>
                </a:rPr>
                <a:t>5</a:t>
              </a:r>
              <a:r>
                <a:rPr lang="ar-SA" altLang="ar-SA" sz="3600">
                  <a:solidFill>
                    <a:srgbClr val="0000FF"/>
                  </a:solidFill>
                  <a:latin typeface="Arial" panose="020B0604020202020204" pitchFamily="34" charset="0"/>
                </a:rPr>
                <a:t> )</a:t>
              </a:r>
              <a:endParaRPr lang="en-US" altLang="ar-SA" sz="3600">
                <a:solidFill>
                  <a:srgbClr val="0000FF"/>
                </a:solidFill>
                <a:latin typeface="Arial" panose="020B0604020202020204" pitchFamily="34" charset="0"/>
              </a:endParaRPr>
            </a:p>
          </p:txBody>
        </p:sp>
      </p:grpSp>
      <p:sp>
        <p:nvSpPr>
          <p:cNvPr id="28681" name="Text Box 23">
            <a:extLst>
              <a:ext uri="{FF2B5EF4-FFF2-40B4-BE49-F238E27FC236}">
                <a16:creationId xmlns:a16="http://schemas.microsoft.com/office/drawing/2014/main" id="{B181C734-C5E8-4C91-A48B-D4A2680033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1000" y="2635250"/>
            <a:ext cx="533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>
                <a:solidFill>
                  <a:srgbClr val="404040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600">
                <a:solidFill>
                  <a:srgbClr val="404040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400">
                <a:solidFill>
                  <a:srgbClr val="404040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5pPr>
            <a:lvl6pPr marL="25146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6pPr>
            <a:lvl7pPr marL="29718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7pPr>
            <a:lvl8pPr marL="34290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8pPr>
            <a:lvl9pPr marL="38862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r>
              <a:rPr lang="ar-SA" altLang="ar-SA" sz="3600">
                <a:solidFill>
                  <a:schemeClr val="tx1"/>
                </a:solidFill>
                <a:latin typeface="Arial" panose="020B0604020202020204" pitchFamily="34" charset="0"/>
              </a:rPr>
              <a:t>=</a:t>
            </a:r>
            <a:endParaRPr lang="en-US" altLang="ar-SA" sz="36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28682" name="Line 24">
            <a:extLst>
              <a:ext uri="{FF2B5EF4-FFF2-40B4-BE49-F238E27FC236}">
                <a16:creationId xmlns:a16="http://schemas.microsoft.com/office/drawing/2014/main" id="{45903FBB-6D2B-424D-95E0-A848DF895D75}"/>
              </a:ext>
            </a:extLst>
          </p:cNvPr>
          <p:cNvSpPr>
            <a:spLocks noChangeShapeType="1"/>
          </p:cNvSpPr>
          <p:nvPr/>
        </p:nvSpPr>
        <p:spPr bwMode="auto">
          <a:xfrm>
            <a:off x="4724400" y="3048000"/>
            <a:ext cx="3581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3" name="Text Box 25">
            <a:extLst>
              <a:ext uri="{FF2B5EF4-FFF2-40B4-BE49-F238E27FC236}">
                <a16:creationId xmlns:a16="http://schemas.microsoft.com/office/drawing/2014/main" id="{63FE7AB4-5868-4A30-AA44-507228B78A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8200" y="2438400"/>
            <a:ext cx="1905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>
                <a:solidFill>
                  <a:srgbClr val="404040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600">
                <a:solidFill>
                  <a:srgbClr val="404040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400">
                <a:solidFill>
                  <a:srgbClr val="404040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5pPr>
            <a:lvl6pPr marL="25146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6pPr>
            <a:lvl7pPr marL="29718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7pPr>
            <a:lvl8pPr marL="34290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8pPr>
            <a:lvl9pPr marL="38862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r>
              <a:rPr lang="ar-SA" altLang="ar-SA" sz="3600">
                <a:solidFill>
                  <a:srgbClr val="0000FF"/>
                </a:solidFill>
                <a:latin typeface="Arial" panose="020B0604020202020204" pitchFamily="34" charset="0"/>
              </a:rPr>
              <a:t>( </a:t>
            </a:r>
            <a:r>
              <a:rPr lang="ar-SA" altLang="ar-SA" sz="3600">
                <a:solidFill>
                  <a:srgbClr val="FF0000"/>
                </a:solidFill>
                <a:latin typeface="Arial" panose="020B0604020202020204" pitchFamily="34" charset="0"/>
              </a:rPr>
              <a:t>12</a:t>
            </a:r>
            <a:r>
              <a:rPr lang="ar-SA" altLang="ar-SA" sz="3600">
                <a:solidFill>
                  <a:srgbClr val="0000FF"/>
                </a:solidFill>
                <a:latin typeface="Arial" panose="020B0604020202020204" pitchFamily="34" charset="0"/>
              </a:rPr>
              <a:t> )</a:t>
            </a:r>
            <a:endParaRPr lang="en-US" altLang="ar-SA" sz="3600">
              <a:solidFill>
                <a:srgbClr val="0000FF"/>
              </a:solidFill>
              <a:latin typeface="Arial" panose="020B0604020202020204" pitchFamily="34" charset="0"/>
            </a:endParaRPr>
          </a:p>
        </p:txBody>
      </p:sp>
      <p:sp>
        <p:nvSpPr>
          <p:cNvPr id="28684" name="Text Box 26">
            <a:extLst>
              <a:ext uri="{FF2B5EF4-FFF2-40B4-BE49-F238E27FC236}">
                <a16:creationId xmlns:a16="http://schemas.microsoft.com/office/drawing/2014/main" id="{5FEE9AD4-7D35-4EB3-8241-02ECE10A5E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77000" y="2438400"/>
            <a:ext cx="1905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>
                <a:solidFill>
                  <a:srgbClr val="404040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600">
                <a:solidFill>
                  <a:srgbClr val="404040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400">
                <a:solidFill>
                  <a:srgbClr val="404040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5pPr>
            <a:lvl6pPr marL="25146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6pPr>
            <a:lvl7pPr marL="29718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7pPr>
            <a:lvl8pPr marL="34290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8pPr>
            <a:lvl9pPr marL="38862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r>
              <a:rPr lang="ar-SA" altLang="ar-SA" sz="3600">
                <a:solidFill>
                  <a:srgbClr val="0000FF"/>
                </a:solidFill>
                <a:latin typeface="Arial" panose="020B0604020202020204" pitchFamily="34" charset="0"/>
              </a:rPr>
              <a:t>( </a:t>
            </a:r>
            <a:r>
              <a:rPr lang="ar-SA" altLang="ar-SA" sz="3600">
                <a:solidFill>
                  <a:srgbClr val="996633"/>
                </a:solidFill>
                <a:latin typeface="Arial" panose="020B0604020202020204" pitchFamily="34" charset="0"/>
              </a:rPr>
              <a:t>5</a:t>
            </a:r>
            <a:r>
              <a:rPr lang="ar-SA" altLang="ar-SA" sz="3600">
                <a:solidFill>
                  <a:srgbClr val="0000FF"/>
                </a:solidFill>
                <a:latin typeface="Arial" panose="020B0604020202020204" pitchFamily="34" charset="0"/>
              </a:rPr>
              <a:t> )</a:t>
            </a:r>
            <a:endParaRPr lang="en-US" altLang="ar-SA" sz="3600">
              <a:solidFill>
                <a:srgbClr val="0000FF"/>
              </a:solidFill>
              <a:latin typeface="Arial" panose="020B0604020202020204" pitchFamily="34" charset="0"/>
            </a:endParaRPr>
          </a:p>
        </p:txBody>
      </p:sp>
      <p:sp>
        <p:nvSpPr>
          <p:cNvPr id="28685" name="Text Box 27">
            <a:extLst>
              <a:ext uri="{FF2B5EF4-FFF2-40B4-BE49-F238E27FC236}">
                <a16:creationId xmlns:a16="http://schemas.microsoft.com/office/drawing/2014/main" id="{550505E4-1D99-45E3-9D3A-4FDB4DC560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400" y="2438400"/>
            <a:ext cx="533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>
                <a:solidFill>
                  <a:srgbClr val="404040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600">
                <a:solidFill>
                  <a:srgbClr val="404040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400">
                <a:solidFill>
                  <a:srgbClr val="404040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5pPr>
            <a:lvl6pPr marL="25146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6pPr>
            <a:lvl7pPr marL="29718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7pPr>
            <a:lvl8pPr marL="34290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8pPr>
            <a:lvl9pPr marL="38862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r>
              <a:rPr lang="ar-SA" altLang="ar-SA" sz="3600">
                <a:solidFill>
                  <a:schemeClr val="tx1"/>
                </a:solidFill>
                <a:latin typeface="Arial" panose="020B0604020202020204" pitchFamily="34" charset="0"/>
              </a:rPr>
              <a:t>+</a:t>
            </a:r>
            <a:endParaRPr lang="en-US" altLang="ar-SA" sz="36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28686" name="Text Box 28">
            <a:extLst>
              <a:ext uri="{FF2B5EF4-FFF2-40B4-BE49-F238E27FC236}">
                <a16:creationId xmlns:a16="http://schemas.microsoft.com/office/drawing/2014/main" id="{7707A5F8-4AA8-43CA-A94B-B8F81CC9D8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57800" y="3124200"/>
            <a:ext cx="1905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>
                <a:solidFill>
                  <a:srgbClr val="404040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600">
                <a:solidFill>
                  <a:srgbClr val="404040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400">
                <a:solidFill>
                  <a:srgbClr val="404040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5pPr>
            <a:lvl6pPr marL="25146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6pPr>
            <a:lvl7pPr marL="29718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7pPr>
            <a:lvl8pPr marL="34290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8pPr>
            <a:lvl9pPr marL="38862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r>
              <a:rPr lang="ar-SA" altLang="ar-SA" sz="3600">
                <a:solidFill>
                  <a:srgbClr val="0000FF"/>
                </a:solidFill>
                <a:latin typeface="Arial" panose="020B0604020202020204" pitchFamily="34" charset="0"/>
              </a:rPr>
              <a:t>( </a:t>
            </a:r>
            <a:r>
              <a:rPr lang="ar-SA" altLang="ar-SA" sz="3600">
                <a:solidFill>
                  <a:srgbClr val="FF0000"/>
                </a:solidFill>
                <a:latin typeface="Arial" panose="020B0604020202020204" pitchFamily="34" charset="0"/>
              </a:rPr>
              <a:t>20</a:t>
            </a:r>
            <a:r>
              <a:rPr lang="ar-SA" altLang="ar-SA" sz="3600">
                <a:solidFill>
                  <a:srgbClr val="0000FF"/>
                </a:solidFill>
                <a:latin typeface="Arial" panose="020B0604020202020204" pitchFamily="34" charset="0"/>
              </a:rPr>
              <a:t> )</a:t>
            </a:r>
            <a:endParaRPr lang="en-US" altLang="ar-SA" sz="3600">
              <a:solidFill>
                <a:srgbClr val="0000FF"/>
              </a:solidFill>
              <a:latin typeface="Arial" panose="020B0604020202020204" pitchFamily="34" charset="0"/>
            </a:endParaRPr>
          </a:p>
        </p:txBody>
      </p:sp>
      <p:sp>
        <p:nvSpPr>
          <p:cNvPr id="28687" name="Text Box 29">
            <a:extLst>
              <a:ext uri="{FF2B5EF4-FFF2-40B4-BE49-F238E27FC236}">
                <a16:creationId xmlns:a16="http://schemas.microsoft.com/office/drawing/2014/main" id="{B9934292-8B67-46B3-9620-C721A916C6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67200" y="4159250"/>
            <a:ext cx="533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>
                <a:solidFill>
                  <a:srgbClr val="404040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600">
                <a:solidFill>
                  <a:srgbClr val="404040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400">
                <a:solidFill>
                  <a:srgbClr val="404040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5pPr>
            <a:lvl6pPr marL="25146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6pPr>
            <a:lvl7pPr marL="29718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7pPr>
            <a:lvl8pPr marL="34290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8pPr>
            <a:lvl9pPr marL="38862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r>
              <a:rPr lang="ar-SA" altLang="ar-SA" sz="3600">
                <a:solidFill>
                  <a:schemeClr val="tx1"/>
                </a:solidFill>
                <a:latin typeface="Arial" panose="020B0604020202020204" pitchFamily="34" charset="0"/>
              </a:rPr>
              <a:t>=</a:t>
            </a:r>
            <a:endParaRPr lang="en-US" altLang="ar-SA" sz="36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grpSp>
        <p:nvGrpSpPr>
          <p:cNvPr id="28688" name="Group 47">
            <a:extLst>
              <a:ext uri="{FF2B5EF4-FFF2-40B4-BE49-F238E27FC236}">
                <a16:creationId xmlns:a16="http://schemas.microsoft.com/office/drawing/2014/main" id="{1ED5933E-A87C-458F-B36E-D33D88620FE6}"/>
              </a:ext>
            </a:extLst>
          </p:cNvPr>
          <p:cNvGrpSpPr>
            <a:grpSpLocks/>
          </p:cNvGrpSpPr>
          <p:nvPr/>
        </p:nvGrpSpPr>
        <p:grpSpPr bwMode="auto">
          <a:xfrm>
            <a:off x="4495800" y="3962400"/>
            <a:ext cx="1447800" cy="1250950"/>
            <a:chOff x="2832" y="2496"/>
            <a:chExt cx="912" cy="788"/>
          </a:xfrm>
        </p:grpSpPr>
        <p:sp>
          <p:nvSpPr>
            <p:cNvPr id="28697" name="Line 30">
              <a:extLst>
                <a:ext uri="{FF2B5EF4-FFF2-40B4-BE49-F238E27FC236}">
                  <a16:creationId xmlns:a16="http://schemas.microsoft.com/office/drawing/2014/main" id="{D7AC982A-3591-41C9-8739-352F70C7B8C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24" y="2880"/>
              <a:ext cx="52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698" name="Text Box 31">
              <a:extLst>
                <a:ext uri="{FF2B5EF4-FFF2-40B4-BE49-F238E27FC236}">
                  <a16:creationId xmlns:a16="http://schemas.microsoft.com/office/drawing/2014/main" id="{2982338A-08C9-46B7-ABCA-6D61261C066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76" y="2496"/>
              <a:ext cx="624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>
                  <a:solidFill>
                    <a:srgbClr val="404040"/>
                  </a:solidFill>
                  <a:latin typeface="Century Gothic" panose="020B0502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600">
                  <a:solidFill>
                    <a:srgbClr val="404040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400">
                  <a:solidFill>
                    <a:srgbClr val="404040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5pPr>
              <a:lvl6pPr marL="2514600" indent="-228600" defTabSz="457200" fontAlgn="base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6pPr>
              <a:lvl7pPr marL="2971800" indent="-228600" defTabSz="457200" fontAlgn="base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7pPr>
              <a:lvl8pPr marL="3429000" indent="-228600" defTabSz="457200" fontAlgn="base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8pPr>
              <a:lvl9pPr marL="3886200" indent="-228600" defTabSz="457200" fontAlgn="base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ClrTx/>
                <a:buFontTx/>
                <a:buNone/>
              </a:pPr>
              <a:r>
                <a:rPr lang="ar-SA" altLang="ar-SA" sz="3600">
                  <a:solidFill>
                    <a:srgbClr val="0000FF"/>
                  </a:solidFill>
                  <a:latin typeface="Arial" panose="020B0604020202020204" pitchFamily="34" charset="0"/>
                </a:rPr>
                <a:t>17</a:t>
              </a:r>
              <a:endParaRPr lang="en-US" altLang="ar-SA" sz="3600">
                <a:solidFill>
                  <a:srgbClr val="0000FF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8699" name="Text Box 34">
              <a:extLst>
                <a:ext uri="{FF2B5EF4-FFF2-40B4-BE49-F238E27FC236}">
                  <a16:creationId xmlns:a16="http://schemas.microsoft.com/office/drawing/2014/main" id="{0A35F540-9B39-499A-9BF8-09B265857CA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32" y="2880"/>
              <a:ext cx="912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>
                  <a:solidFill>
                    <a:srgbClr val="404040"/>
                  </a:solidFill>
                  <a:latin typeface="Century Gothic" panose="020B0502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600">
                  <a:solidFill>
                    <a:srgbClr val="404040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400">
                  <a:solidFill>
                    <a:srgbClr val="404040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5pPr>
              <a:lvl6pPr marL="2514600" indent="-228600" defTabSz="457200" fontAlgn="base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6pPr>
              <a:lvl7pPr marL="2971800" indent="-228600" defTabSz="457200" fontAlgn="base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7pPr>
              <a:lvl8pPr marL="3429000" indent="-228600" defTabSz="457200" fontAlgn="base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8pPr>
              <a:lvl9pPr marL="3886200" indent="-228600" defTabSz="457200" fontAlgn="base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ClrTx/>
                <a:buFontTx/>
                <a:buNone/>
              </a:pPr>
              <a:r>
                <a:rPr lang="ar-SA" altLang="ar-SA" sz="3600">
                  <a:solidFill>
                    <a:srgbClr val="FF0000"/>
                  </a:solidFill>
                  <a:latin typeface="Arial" panose="020B0604020202020204" pitchFamily="34" charset="0"/>
                </a:rPr>
                <a:t>20</a:t>
              </a:r>
              <a:endParaRPr lang="en-US" altLang="ar-SA" sz="3600">
                <a:solidFill>
                  <a:srgbClr val="FF0000"/>
                </a:solidFill>
                <a:latin typeface="Arial" panose="020B0604020202020204" pitchFamily="34" charset="0"/>
              </a:endParaRPr>
            </a:p>
          </p:txBody>
        </p:sp>
      </p:grpSp>
      <p:grpSp>
        <p:nvGrpSpPr>
          <p:cNvPr id="28689" name="Group 46">
            <a:extLst>
              <a:ext uri="{FF2B5EF4-FFF2-40B4-BE49-F238E27FC236}">
                <a16:creationId xmlns:a16="http://schemas.microsoft.com/office/drawing/2014/main" id="{9462380F-E3C4-4DBD-9872-4A1DD0A7A766}"/>
              </a:ext>
            </a:extLst>
          </p:cNvPr>
          <p:cNvGrpSpPr>
            <a:grpSpLocks/>
          </p:cNvGrpSpPr>
          <p:nvPr/>
        </p:nvGrpSpPr>
        <p:grpSpPr bwMode="auto">
          <a:xfrm>
            <a:off x="2667000" y="3962400"/>
            <a:ext cx="1676400" cy="1250950"/>
            <a:chOff x="1680" y="2496"/>
            <a:chExt cx="1056" cy="788"/>
          </a:xfrm>
        </p:grpSpPr>
        <p:sp>
          <p:nvSpPr>
            <p:cNvPr id="28690" name="Text Box 35">
              <a:extLst>
                <a:ext uri="{FF2B5EF4-FFF2-40B4-BE49-F238E27FC236}">
                  <a16:creationId xmlns:a16="http://schemas.microsoft.com/office/drawing/2014/main" id="{99567E50-1865-41AD-B247-4008F037EBE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680" y="2496"/>
              <a:ext cx="336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>
                  <a:solidFill>
                    <a:srgbClr val="404040"/>
                  </a:solidFill>
                  <a:latin typeface="Century Gothic" panose="020B0502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600">
                  <a:solidFill>
                    <a:srgbClr val="404040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400">
                  <a:solidFill>
                    <a:srgbClr val="404040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5pPr>
              <a:lvl6pPr marL="2514600" indent="-228600" defTabSz="457200" fontAlgn="base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6pPr>
              <a:lvl7pPr marL="2971800" indent="-228600" defTabSz="457200" fontAlgn="base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7pPr>
              <a:lvl8pPr marL="3429000" indent="-228600" defTabSz="457200" fontAlgn="base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8pPr>
              <a:lvl9pPr marL="3886200" indent="-228600" defTabSz="457200" fontAlgn="base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ClrTx/>
                <a:buFontTx/>
                <a:buNone/>
              </a:pPr>
              <a:r>
                <a:rPr lang="ar-SA" altLang="ar-SA" sz="3600">
                  <a:solidFill>
                    <a:srgbClr val="0000FF"/>
                  </a:solidFill>
                  <a:latin typeface="Arial" panose="020B0604020202020204" pitchFamily="34" charset="0"/>
                </a:rPr>
                <a:t>3</a:t>
              </a:r>
              <a:endParaRPr lang="en-US" altLang="ar-SA" sz="3600">
                <a:solidFill>
                  <a:srgbClr val="0000FF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8691" name="Line 36">
              <a:extLst>
                <a:ext uri="{FF2B5EF4-FFF2-40B4-BE49-F238E27FC236}">
                  <a16:creationId xmlns:a16="http://schemas.microsoft.com/office/drawing/2014/main" id="{126C95D5-BEA8-4A89-AF25-B0F596D78A4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728" y="2880"/>
              <a:ext cx="24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692" name="Text Box 37">
              <a:extLst>
                <a:ext uri="{FF2B5EF4-FFF2-40B4-BE49-F238E27FC236}">
                  <a16:creationId xmlns:a16="http://schemas.microsoft.com/office/drawing/2014/main" id="{AAB3A2E4-9F48-4864-A949-029A0B2426C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680" y="2880"/>
              <a:ext cx="336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>
                  <a:solidFill>
                    <a:srgbClr val="404040"/>
                  </a:solidFill>
                  <a:latin typeface="Century Gothic" panose="020B0502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600">
                  <a:solidFill>
                    <a:srgbClr val="404040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400">
                  <a:solidFill>
                    <a:srgbClr val="404040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5pPr>
              <a:lvl6pPr marL="2514600" indent="-228600" defTabSz="457200" fontAlgn="base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6pPr>
              <a:lvl7pPr marL="2971800" indent="-228600" defTabSz="457200" fontAlgn="base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7pPr>
              <a:lvl8pPr marL="3429000" indent="-228600" defTabSz="457200" fontAlgn="base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8pPr>
              <a:lvl9pPr marL="3886200" indent="-228600" defTabSz="457200" fontAlgn="base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ClrTx/>
                <a:buFontTx/>
                <a:buNone/>
              </a:pPr>
              <a:r>
                <a:rPr lang="ar-SA" altLang="ar-SA" sz="3600">
                  <a:solidFill>
                    <a:srgbClr val="FF0000"/>
                  </a:solidFill>
                  <a:latin typeface="Arial" panose="020B0604020202020204" pitchFamily="34" charset="0"/>
                </a:rPr>
                <a:t>5</a:t>
              </a:r>
              <a:endParaRPr lang="en-US" altLang="ar-SA" sz="3600">
                <a:solidFill>
                  <a:srgbClr val="FF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8693" name="Text Box 38">
              <a:extLst>
                <a:ext uri="{FF2B5EF4-FFF2-40B4-BE49-F238E27FC236}">
                  <a16:creationId xmlns:a16="http://schemas.microsoft.com/office/drawing/2014/main" id="{BCE6FB1C-8909-4384-9352-E1F4A5D2DEB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64" y="2640"/>
              <a:ext cx="336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>
                  <a:solidFill>
                    <a:srgbClr val="404040"/>
                  </a:solidFill>
                  <a:latin typeface="Century Gothic" panose="020B0502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600">
                  <a:solidFill>
                    <a:srgbClr val="404040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400">
                  <a:solidFill>
                    <a:srgbClr val="404040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5pPr>
              <a:lvl6pPr marL="2514600" indent="-228600" defTabSz="457200" fontAlgn="base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6pPr>
              <a:lvl7pPr marL="2971800" indent="-228600" defTabSz="457200" fontAlgn="base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7pPr>
              <a:lvl8pPr marL="3429000" indent="-228600" defTabSz="457200" fontAlgn="base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8pPr>
              <a:lvl9pPr marL="3886200" indent="-228600" defTabSz="457200" fontAlgn="base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ClrTx/>
                <a:buFontTx/>
                <a:buNone/>
              </a:pPr>
              <a:r>
                <a:rPr lang="ar-SA" altLang="ar-SA" sz="3600">
                  <a:solidFill>
                    <a:schemeClr val="tx1"/>
                  </a:solidFill>
                  <a:latin typeface="Arial" panose="020B0604020202020204" pitchFamily="34" charset="0"/>
                </a:rPr>
                <a:t>+</a:t>
              </a:r>
              <a:endParaRPr lang="en-US" altLang="ar-SA" sz="3600">
                <a:solidFill>
                  <a:schemeClr val="tx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8694" name="Text Box 39">
              <a:extLst>
                <a:ext uri="{FF2B5EF4-FFF2-40B4-BE49-F238E27FC236}">
                  <a16:creationId xmlns:a16="http://schemas.microsoft.com/office/drawing/2014/main" id="{7EE22E3A-996E-4EB6-A7A9-43CA8595B5A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00" y="2496"/>
              <a:ext cx="336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>
                  <a:solidFill>
                    <a:srgbClr val="404040"/>
                  </a:solidFill>
                  <a:latin typeface="Century Gothic" panose="020B0502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600">
                  <a:solidFill>
                    <a:srgbClr val="404040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400">
                  <a:solidFill>
                    <a:srgbClr val="404040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5pPr>
              <a:lvl6pPr marL="2514600" indent="-228600" defTabSz="457200" fontAlgn="base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6pPr>
              <a:lvl7pPr marL="2971800" indent="-228600" defTabSz="457200" fontAlgn="base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7pPr>
              <a:lvl8pPr marL="3429000" indent="-228600" defTabSz="457200" fontAlgn="base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8pPr>
              <a:lvl9pPr marL="3886200" indent="-228600" defTabSz="457200" fontAlgn="base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ClrTx/>
                <a:buFontTx/>
                <a:buNone/>
              </a:pPr>
              <a:r>
                <a:rPr lang="ar-SA" altLang="ar-SA" sz="3600">
                  <a:solidFill>
                    <a:srgbClr val="996633"/>
                  </a:solidFill>
                  <a:latin typeface="Arial" panose="020B0604020202020204" pitchFamily="34" charset="0"/>
                </a:rPr>
                <a:t>1</a:t>
              </a:r>
              <a:endParaRPr lang="en-US" altLang="ar-SA" sz="3600">
                <a:solidFill>
                  <a:srgbClr val="996633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8695" name="Line 40">
              <a:extLst>
                <a:ext uri="{FF2B5EF4-FFF2-40B4-BE49-F238E27FC236}">
                  <a16:creationId xmlns:a16="http://schemas.microsoft.com/office/drawing/2014/main" id="{8C4CDD98-BEBB-4467-AE6B-9C59D815EA1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48" y="2880"/>
              <a:ext cx="24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696" name="Text Box 41">
              <a:extLst>
                <a:ext uri="{FF2B5EF4-FFF2-40B4-BE49-F238E27FC236}">
                  <a16:creationId xmlns:a16="http://schemas.microsoft.com/office/drawing/2014/main" id="{0FA1AB07-0C24-4672-B0A0-EC4D0117ECF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52" y="2880"/>
              <a:ext cx="384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>
                  <a:solidFill>
                    <a:srgbClr val="404040"/>
                  </a:solidFill>
                  <a:latin typeface="Century Gothic" panose="020B0502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600">
                  <a:solidFill>
                    <a:srgbClr val="404040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400">
                  <a:solidFill>
                    <a:srgbClr val="404040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5pPr>
              <a:lvl6pPr marL="2514600" indent="-228600" defTabSz="457200" fontAlgn="base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6pPr>
              <a:lvl7pPr marL="2971800" indent="-228600" defTabSz="457200" fontAlgn="base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7pPr>
              <a:lvl8pPr marL="3429000" indent="-228600" defTabSz="457200" fontAlgn="base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8pPr>
              <a:lvl9pPr marL="3886200" indent="-228600" defTabSz="457200" fontAlgn="base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ClrTx/>
                <a:buFontTx/>
                <a:buNone/>
              </a:pPr>
              <a:r>
                <a:rPr lang="ar-SA" altLang="ar-SA" sz="3600">
                  <a:solidFill>
                    <a:srgbClr val="FF0000"/>
                  </a:solidFill>
                  <a:latin typeface="Arial" panose="020B0604020202020204" pitchFamily="34" charset="0"/>
                </a:rPr>
                <a:t>4</a:t>
              </a:r>
              <a:endParaRPr lang="en-US" altLang="ar-SA" sz="3600">
                <a:solidFill>
                  <a:srgbClr val="FF0000"/>
                </a:solidFill>
                <a:latin typeface="Arial" panose="020B0604020202020204" pitchFamily="34" charset="0"/>
              </a:endParaRPr>
            </a:p>
          </p:txBody>
        </p:sp>
      </p:grpSp>
    </p:spTree>
  </p:cSld>
  <p:clrMapOvr>
    <a:masterClrMapping/>
  </p:clrMapOvr>
  <p:transition spd="slow"/>
</p:sld>
</file>

<file path=ppt/theme/theme1.xml><?xml version="1.0" encoding="utf-8"?>
<a:theme xmlns:a="http://schemas.openxmlformats.org/drawingml/2006/main" name="עשן מתפתל">
  <a:themeElements>
    <a:clrScheme name="עשן מתפתל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עשן מתפתל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עשן מתפתל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ערכת נושא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ערכת נושא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 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 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מסמך" ma:contentTypeID="0x010100E89A15DA2BDF4640911FEA87E55DF484" ma:contentTypeVersion="0" ma:contentTypeDescription="צור מסמך חדש." ma:contentTypeScope="" ma:versionID="63119a1be0781aaec3120b34c1b61f75">
  <xsd:schema xmlns:xsd="http://www.w3.org/2001/XMLSchema" xmlns:p="http://schemas.microsoft.com/office/2006/metadata/properties" targetNamespace="http://schemas.microsoft.com/office/2006/metadata/properties" ma:root="true" ma:fieldsID="2c7d503b2acf974fb06ee4efbd20f8c9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סוג תוכן" ma:readOnly="true"/>
        <xsd:element ref="dc:title" minOccurs="0" maxOccurs="1" ma:index="4" ma:displayName="כותרת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F3DB922-63AF-448C-AF60-D10381A26E80}">
  <ds:schemaRefs>
    <ds:schemaRef ds:uri="http://schemas.microsoft.com/office/2006/metadata/contentType"/>
    <ds:schemaRef ds:uri="http://schemas.microsoft.com/office/2006/metadata/properties/metaAttributes"/>
    <ds:schemaRef ds:uri="http://www.w3.org/2000/xmlns/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06559D17-7CEF-40BC-9F93-356F898E7E4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56</TotalTime>
  <Words>480</Words>
  <Application>Microsoft Office PowerPoint</Application>
  <PresentationFormat>‫הצגה על המסך (4:3)</PresentationFormat>
  <Paragraphs>143</Paragraphs>
  <Slides>10</Slides>
  <Notes>0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10</vt:i4>
      </vt:variant>
    </vt:vector>
  </HeadingPairs>
  <TitlesOfParts>
    <vt:vector size="11" baseType="lpstr">
      <vt:lpstr>עשן מתפתל</vt:lpstr>
      <vt:lpstr>جمع وطرح الكسور البسيطة</vt:lpstr>
      <vt:lpstr>جمع وطرح كسور ذات مقامات مشتركة</vt:lpstr>
      <vt:lpstr>جمع وطرح كسور ذات مقامات مشتركة</vt:lpstr>
      <vt:lpstr>جمع وطرح كسور ذات مقامات مختلفة</vt:lpstr>
      <vt:lpstr>طريقة ( أ ) : توسيع او اختزال احد الكسرين</vt:lpstr>
      <vt:lpstr>طريقة أ ) : توسيع او اختزال احد الكسرين</vt:lpstr>
      <vt:lpstr>طريقة ( أ ) : توسيع او اختزال احد الكسرين</vt:lpstr>
      <vt:lpstr>طريقة ( ب ) : الحل بواسطة الضرب التبادلي</vt:lpstr>
      <vt:lpstr>מצגת של PowerPoint‏</vt:lpstr>
      <vt:lpstr>מצגת של PowerPoint‏</vt:lpstr>
    </vt:vector>
  </TitlesOfParts>
  <Company>ahmad af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جمع وطرح الكسور البسيطة</dc:title>
  <dc:creator>ahmad</dc:creator>
  <cp:lastModifiedBy>משתמש לא ידוע</cp:lastModifiedBy>
  <cp:revision>9</cp:revision>
  <dcterms:created xsi:type="dcterms:W3CDTF">2006-04-29T15:27:37Z</dcterms:created>
  <dcterms:modified xsi:type="dcterms:W3CDTF">2021-01-19T07:27:00Z</dcterms:modified>
</cp:coreProperties>
</file>