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63736-0915-4EA8-9C99-6C8782FA50E7}" type="doc">
      <dgm:prSet loTypeId="urn:microsoft.com/office/officeart/2005/8/layout/radial5" loCatId="cycle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BD032209-918A-42C0-AE0E-67FF12243991}">
      <dgm:prSet phldrT="[טקסט]"/>
      <dgm:spPr/>
      <dgm:t>
        <a:bodyPr/>
        <a:lstStyle/>
        <a:p>
          <a:pPr rtl="1"/>
          <a:r>
            <a:rPr lang="ar-JO" dirty="0" smtClean="0"/>
            <a:t>علَينا أَن نَحتَرِم الجَميع</a:t>
          </a:r>
          <a:endParaRPr lang="he-IL" dirty="0"/>
        </a:p>
      </dgm:t>
    </dgm:pt>
    <dgm:pt modelId="{EF98E9E2-6242-4709-AB54-AAE260913CB0}" type="parTrans" cxnId="{B9F4B784-A0EB-4357-8D3C-7EAB12645A5B}">
      <dgm:prSet/>
      <dgm:spPr/>
      <dgm:t>
        <a:bodyPr/>
        <a:lstStyle/>
        <a:p>
          <a:pPr rtl="1"/>
          <a:endParaRPr lang="he-IL"/>
        </a:p>
      </dgm:t>
    </dgm:pt>
    <dgm:pt modelId="{DC3F40C8-5005-4140-8D3E-9C06DCF2407C}" type="sibTrans" cxnId="{B9F4B784-A0EB-4357-8D3C-7EAB12645A5B}">
      <dgm:prSet/>
      <dgm:spPr/>
      <dgm:t>
        <a:bodyPr/>
        <a:lstStyle/>
        <a:p>
          <a:pPr rtl="1"/>
          <a:endParaRPr lang="he-IL"/>
        </a:p>
      </dgm:t>
    </dgm:pt>
    <dgm:pt modelId="{DFD81E3E-C9B9-4D54-9E2F-F965A508B673}">
      <dgm:prSet phldrT="[טקסט]"/>
      <dgm:spPr/>
      <dgm:t>
        <a:bodyPr/>
        <a:lstStyle/>
        <a:p>
          <a:pPr rtl="1"/>
          <a:r>
            <a:rPr lang="ar-JO" dirty="0" smtClean="0"/>
            <a:t>القوِيّ</a:t>
          </a:r>
          <a:endParaRPr lang="he-IL" dirty="0"/>
        </a:p>
      </dgm:t>
    </dgm:pt>
    <dgm:pt modelId="{5EFA4A56-71CD-488E-AC2D-8446E2822906}" type="parTrans" cxnId="{65ADC480-A878-421B-82A1-74715B547F16}">
      <dgm:prSet/>
      <dgm:spPr/>
      <dgm:t>
        <a:bodyPr/>
        <a:lstStyle/>
        <a:p>
          <a:pPr rtl="1"/>
          <a:endParaRPr lang="he-IL"/>
        </a:p>
      </dgm:t>
    </dgm:pt>
    <dgm:pt modelId="{2863CB49-2BB5-43B8-938A-5E1F03E08F09}" type="sibTrans" cxnId="{65ADC480-A878-421B-82A1-74715B547F16}">
      <dgm:prSet/>
      <dgm:spPr/>
      <dgm:t>
        <a:bodyPr/>
        <a:lstStyle/>
        <a:p>
          <a:pPr rtl="1"/>
          <a:endParaRPr lang="he-IL"/>
        </a:p>
      </dgm:t>
    </dgm:pt>
    <dgm:pt modelId="{76D6A3CB-B830-4C52-A026-2D18AEDDC88E}">
      <dgm:prSet phldrT="[טקסט]"/>
      <dgm:spPr/>
      <dgm:t>
        <a:bodyPr/>
        <a:lstStyle/>
        <a:p>
          <a:pPr rtl="1"/>
          <a:r>
            <a:rPr lang="ar-JO" dirty="0" smtClean="0"/>
            <a:t>الضَّعيف</a:t>
          </a:r>
          <a:endParaRPr lang="he-IL" dirty="0"/>
        </a:p>
      </dgm:t>
    </dgm:pt>
    <dgm:pt modelId="{1325B4B1-550C-44FC-84AA-D0B12332D9B6}" type="parTrans" cxnId="{D74D3B2D-5A5E-49E7-82DF-266777023FFA}">
      <dgm:prSet/>
      <dgm:spPr/>
      <dgm:t>
        <a:bodyPr/>
        <a:lstStyle/>
        <a:p>
          <a:pPr rtl="1"/>
          <a:endParaRPr lang="he-IL"/>
        </a:p>
      </dgm:t>
    </dgm:pt>
    <dgm:pt modelId="{E440CD97-74CF-40ED-B9FC-D963734429E1}" type="sibTrans" cxnId="{D74D3B2D-5A5E-49E7-82DF-266777023FFA}">
      <dgm:prSet/>
      <dgm:spPr/>
      <dgm:t>
        <a:bodyPr/>
        <a:lstStyle/>
        <a:p>
          <a:pPr rtl="1"/>
          <a:endParaRPr lang="he-IL"/>
        </a:p>
      </dgm:t>
    </dgm:pt>
    <dgm:pt modelId="{D7EB366D-D6E8-4CCD-8F05-34CA12A1C0B7}">
      <dgm:prSet phldrT="[טקסט]"/>
      <dgm:spPr/>
      <dgm:t>
        <a:bodyPr/>
        <a:lstStyle/>
        <a:p>
          <a:pPr rtl="1"/>
          <a:r>
            <a:rPr lang="ar-JO" dirty="0" smtClean="0"/>
            <a:t>الصَّغير</a:t>
          </a:r>
          <a:endParaRPr lang="he-IL" dirty="0"/>
        </a:p>
      </dgm:t>
    </dgm:pt>
    <dgm:pt modelId="{3636FDC2-EA95-499A-A810-50EF603E2263}" type="parTrans" cxnId="{3DD44CEA-5BC5-4443-B0B8-1CC94F802899}">
      <dgm:prSet/>
      <dgm:spPr/>
      <dgm:t>
        <a:bodyPr/>
        <a:lstStyle/>
        <a:p>
          <a:pPr rtl="1"/>
          <a:endParaRPr lang="he-IL"/>
        </a:p>
      </dgm:t>
    </dgm:pt>
    <dgm:pt modelId="{D021E5C6-87AB-4438-9954-82A6FEAB5739}" type="sibTrans" cxnId="{3DD44CEA-5BC5-4443-B0B8-1CC94F802899}">
      <dgm:prSet/>
      <dgm:spPr/>
      <dgm:t>
        <a:bodyPr/>
        <a:lstStyle/>
        <a:p>
          <a:pPr rtl="1"/>
          <a:endParaRPr lang="he-IL"/>
        </a:p>
      </dgm:t>
    </dgm:pt>
    <dgm:pt modelId="{0E02E811-75FD-426F-8AF7-6AC1B82BF40C}">
      <dgm:prSet phldrT="[טקסט]"/>
      <dgm:spPr/>
      <dgm:t>
        <a:bodyPr/>
        <a:lstStyle/>
        <a:p>
          <a:pPr rtl="1"/>
          <a:r>
            <a:rPr lang="ar-JO" dirty="0" smtClean="0"/>
            <a:t>الكَبير</a:t>
          </a:r>
          <a:endParaRPr lang="he-IL" dirty="0"/>
        </a:p>
      </dgm:t>
    </dgm:pt>
    <dgm:pt modelId="{B2EDB2B7-88A0-47CD-B33F-ACECD9F47437}" type="parTrans" cxnId="{1F59BD64-10E6-4E0F-9BA5-6D3B759BEBF8}">
      <dgm:prSet/>
      <dgm:spPr/>
      <dgm:t>
        <a:bodyPr/>
        <a:lstStyle/>
        <a:p>
          <a:pPr rtl="1"/>
          <a:endParaRPr lang="he-IL"/>
        </a:p>
      </dgm:t>
    </dgm:pt>
    <dgm:pt modelId="{9E595F31-5D99-4830-A5AE-4FA259FE0EE6}" type="sibTrans" cxnId="{1F59BD64-10E6-4E0F-9BA5-6D3B759BEBF8}">
      <dgm:prSet/>
      <dgm:spPr/>
      <dgm:t>
        <a:bodyPr/>
        <a:lstStyle/>
        <a:p>
          <a:pPr rtl="1"/>
          <a:endParaRPr lang="he-IL"/>
        </a:p>
      </dgm:t>
    </dgm:pt>
    <dgm:pt modelId="{9597CF16-2ECC-4C42-AEE4-54D1CCF8F964}">
      <dgm:prSet phldrT="[טקסט]"/>
      <dgm:spPr/>
      <dgm:t>
        <a:bodyPr/>
        <a:lstStyle/>
        <a:p>
          <a:pPr rtl="1"/>
          <a:r>
            <a:rPr lang="ar-JO" dirty="0" smtClean="0"/>
            <a:t>الشّاب</a:t>
          </a:r>
          <a:endParaRPr lang="he-IL" dirty="0"/>
        </a:p>
      </dgm:t>
    </dgm:pt>
    <dgm:pt modelId="{D2317744-47E9-4C3A-BFF8-10BE356F93EA}" type="parTrans" cxnId="{88B5B49C-64EB-4CE5-A906-0698A9FB3290}">
      <dgm:prSet/>
      <dgm:spPr/>
      <dgm:t>
        <a:bodyPr/>
        <a:lstStyle/>
        <a:p>
          <a:pPr rtl="1"/>
          <a:endParaRPr lang="he-IL"/>
        </a:p>
      </dgm:t>
    </dgm:pt>
    <dgm:pt modelId="{5B6DEDEA-473F-4743-993B-1B3B6B217324}" type="sibTrans" cxnId="{88B5B49C-64EB-4CE5-A906-0698A9FB3290}">
      <dgm:prSet/>
      <dgm:spPr/>
      <dgm:t>
        <a:bodyPr/>
        <a:lstStyle/>
        <a:p>
          <a:pPr rtl="1"/>
          <a:endParaRPr lang="he-IL"/>
        </a:p>
      </dgm:t>
    </dgm:pt>
    <dgm:pt modelId="{F90E2848-9093-4780-A0F2-0058AF6AE312}">
      <dgm:prSet phldrT="[טקסט]"/>
      <dgm:spPr/>
      <dgm:t>
        <a:bodyPr/>
        <a:lstStyle/>
        <a:p>
          <a:pPr rtl="1"/>
          <a:r>
            <a:rPr lang="ar-JO" dirty="0" smtClean="0"/>
            <a:t>المُسِنّ</a:t>
          </a:r>
          <a:endParaRPr lang="he-IL" dirty="0"/>
        </a:p>
      </dgm:t>
    </dgm:pt>
    <dgm:pt modelId="{5740C95A-11DE-4FBB-A764-1069B32B8C7C}" type="parTrans" cxnId="{123A92FB-0CC4-4AF2-B07B-3A83E54429A6}">
      <dgm:prSet/>
      <dgm:spPr/>
      <dgm:t>
        <a:bodyPr/>
        <a:lstStyle/>
        <a:p>
          <a:pPr rtl="1"/>
          <a:endParaRPr lang="he-IL"/>
        </a:p>
      </dgm:t>
    </dgm:pt>
    <dgm:pt modelId="{C08AE5CB-BB4D-4512-BE44-99CFA32866A5}" type="sibTrans" cxnId="{123A92FB-0CC4-4AF2-B07B-3A83E54429A6}">
      <dgm:prSet/>
      <dgm:spPr/>
      <dgm:t>
        <a:bodyPr/>
        <a:lstStyle/>
        <a:p>
          <a:pPr rtl="1"/>
          <a:endParaRPr lang="he-IL"/>
        </a:p>
      </dgm:t>
    </dgm:pt>
    <dgm:pt modelId="{4E934002-7733-4D07-A5F8-66E10C8964FB}">
      <dgm:prSet phldrT="[טקסט]"/>
      <dgm:spPr/>
      <dgm:t>
        <a:bodyPr/>
        <a:lstStyle/>
        <a:p>
          <a:pPr rtl="1"/>
          <a:r>
            <a:rPr lang="ar-JO" dirty="0" smtClean="0"/>
            <a:t>المَريض</a:t>
          </a:r>
          <a:endParaRPr lang="he-IL" dirty="0"/>
        </a:p>
      </dgm:t>
    </dgm:pt>
    <dgm:pt modelId="{C109A70A-59CA-476E-B44C-C0A57261C1F1}" type="parTrans" cxnId="{BBF5294E-199E-4631-A294-0568ADDAC615}">
      <dgm:prSet/>
      <dgm:spPr/>
      <dgm:t>
        <a:bodyPr/>
        <a:lstStyle/>
        <a:p>
          <a:pPr rtl="1"/>
          <a:endParaRPr lang="he-IL"/>
        </a:p>
      </dgm:t>
    </dgm:pt>
    <dgm:pt modelId="{96E8EBAB-D673-4F10-9B1E-A2C9AC23C5EA}" type="sibTrans" cxnId="{BBF5294E-199E-4631-A294-0568ADDAC615}">
      <dgm:prSet/>
      <dgm:spPr/>
      <dgm:t>
        <a:bodyPr/>
        <a:lstStyle/>
        <a:p>
          <a:pPr rtl="1"/>
          <a:endParaRPr lang="he-IL"/>
        </a:p>
      </dgm:t>
    </dgm:pt>
    <dgm:pt modelId="{F40EBF1C-D086-4BA9-99F5-C9376639AA7D}">
      <dgm:prSet phldrT="[טקסט]"/>
      <dgm:spPr/>
      <dgm:t>
        <a:bodyPr/>
        <a:lstStyle/>
        <a:p>
          <a:pPr rtl="1"/>
          <a:r>
            <a:rPr lang="ar-JO" dirty="0" smtClean="0"/>
            <a:t>المُعافى</a:t>
          </a:r>
          <a:endParaRPr lang="he-IL" dirty="0"/>
        </a:p>
      </dgm:t>
    </dgm:pt>
    <dgm:pt modelId="{B8152009-85AE-408A-9233-17706B04AC6C}" type="parTrans" cxnId="{70D108EF-45FB-4EB9-812F-F28CADC109B0}">
      <dgm:prSet/>
      <dgm:spPr/>
      <dgm:t>
        <a:bodyPr/>
        <a:lstStyle/>
        <a:p>
          <a:pPr rtl="1"/>
          <a:endParaRPr lang="he-IL"/>
        </a:p>
      </dgm:t>
    </dgm:pt>
    <dgm:pt modelId="{4AD05ADC-66B9-4B65-A639-03606E141DB2}" type="sibTrans" cxnId="{70D108EF-45FB-4EB9-812F-F28CADC109B0}">
      <dgm:prSet/>
      <dgm:spPr/>
      <dgm:t>
        <a:bodyPr/>
        <a:lstStyle/>
        <a:p>
          <a:pPr rtl="1"/>
          <a:endParaRPr lang="he-IL"/>
        </a:p>
      </dgm:t>
    </dgm:pt>
    <dgm:pt modelId="{B028939E-A361-4B0D-8B10-2E5F1DC99D86}">
      <dgm:prSet phldrT="[טקסט]"/>
      <dgm:spPr/>
      <dgm:t>
        <a:bodyPr/>
        <a:lstStyle/>
        <a:p>
          <a:pPr rtl="1"/>
          <a:r>
            <a:rPr lang="ar-JO" dirty="0" smtClean="0"/>
            <a:t>المُشابِه لَنا</a:t>
          </a:r>
          <a:endParaRPr lang="he-IL" dirty="0"/>
        </a:p>
      </dgm:t>
    </dgm:pt>
    <dgm:pt modelId="{FA0B71B8-DFB3-4745-976B-3734E0A65758}" type="parTrans" cxnId="{6E13428B-4434-40AD-94BF-92493864C5D0}">
      <dgm:prSet/>
      <dgm:spPr/>
      <dgm:t>
        <a:bodyPr/>
        <a:lstStyle/>
        <a:p>
          <a:pPr rtl="1"/>
          <a:endParaRPr lang="he-IL"/>
        </a:p>
      </dgm:t>
    </dgm:pt>
    <dgm:pt modelId="{3423EB48-AF6F-40E1-8AB3-39746EF5A88D}" type="sibTrans" cxnId="{6E13428B-4434-40AD-94BF-92493864C5D0}">
      <dgm:prSet/>
      <dgm:spPr/>
      <dgm:t>
        <a:bodyPr/>
        <a:lstStyle/>
        <a:p>
          <a:pPr rtl="1"/>
          <a:endParaRPr lang="he-IL"/>
        </a:p>
      </dgm:t>
    </dgm:pt>
    <dgm:pt modelId="{3E1F00DF-267C-45FB-91EF-3D9EED9DBB24}">
      <dgm:prSet phldrT="[טקסט]"/>
      <dgm:spPr/>
      <dgm:t>
        <a:bodyPr/>
        <a:lstStyle/>
        <a:p>
          <a:pPr rtl="1"/>
          <a:r>
            <a:rPr lang="ar-JO" dirty="0" smtClean="0"/>
            <a:t>المُختَلِف عَنّا</a:t>
          </a:r>
          <a:endParaRPr lang="he-IL" dirty="0"/>
        </a:p>
      </dgm:t>
    </dgm:pt>
    <dgm:pt modelId="{6BF4283F-478C-47AF-BD8F-EE2C1106F91D}" type="parTrans" cxnId="{DB447DD6-6332-47CF-B486-3D9B19FC3A0B}">
      <dgm:prSet/>
      <dgm:spPr/>
      <dgm:t>
        <a:bodyPr/>
        <a:lstStyle/>
        <a:p>
          <a:pPr rtl="1"/>
          <a:endParaRPr lang="he-IL"/>
        </a:p>
      </dgm:t>
    </dgm:pt>
    <dgm:pt modelId="{4B4F0254-1146-4D02-B49E-9F658A349FB1}" type="sibTrans" cxnId="{DB447DD6-6332-47CF-B486-3D9B19FC3A0B}">
      <dgm:prSet/>
      <dgm:spPr/>
      <dgm:t>
        <a:bodyPr/>
        <a:lstStyle/>
        <a:p>
          <a:pPr rtl="1"/>
          <a:endParaRPr lang="he-IL"/>
        </a:p>
      </dgm:t>
    </dgm:pt>
    <dgm:pt modelId="{1ACC6002-7EC3-4453-9300-A778428F4213}" type="pres">
      <dgm:prSet presAssocID="{77C63736-0915-4EA8-9C99-6C8782FA50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CD35517-554B-4E33-8633-A51AA6A9FC47}" type="pres">
      <dgm:prSet presAssocID="{BD032209-918A-42C0-AE0E-67FF12243991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D56966E3-986D-4548-9605-52F673B32231}" type="pres">
      <dgm:prSet presAssocID="{5EFA4A56-71CD-488E-AC2D-8446E2822906}" presName="parTrans" presStyleLbl="sibTrans2D1" presStyleIdx="0" presStyleCnt="10"/>
      <dgm:spPr/>
      <dgm:t>
        <a:bodyPr/>
        <a:lstStyle/>
        <a:p>
          <a:pPr rtl="1"/>
          <a:endParaRPr lang="he-IL"/>
        </a:p>
      </dgm:t>
    </dgm:pt>
    <dgm:pt modelId="{39C6DC11-09CC-4F48-AFFD-738BDDF098B3}" type="pres">
      <dgm:prSet presAssocID="{5EFA4A56-71CD-488E-AC2D-8446E2822906}" presName="connectorText" presStyleLbl="sibTrans2D1" presStyleIdx="0" presStyleCnt="10"/>
      <dgm:spPr/>
      <dgm:t>
        <a:bodyPr/>
        <a:lstStyle/>
        <a:p>
          <a:pPr rtl="1"/>
          <a:endParaRPr lang="he-IL"/>
        </a:p>
      </dgm:t>
    </dgm:pt>
    <dgm:pt modelId="{BD32FD75-6067-4B38-9E7F-06C8F3D32FBA}" type="pres">
      <dgm:prSet presAssocID="{DFD81E3E-C9B9-4D54-9E2F-F965A508B673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D4FC83D-F4A9-4A5E-ADAB-04424A33B312}" type="pres">
      <dgm:prSet presAssocID="{1325B4B1-550C-44FC-84AA-D0B12332D9B6}" presName="parTrans" presStyleLbl="sibTrans2D1" presStyleIdx="1" presStyleCnt="10"/>
      <dgm:spPr/>
      <dgm:t>
        <a:bodyPr/>
        <a:lstStyle/>
        <a:p>
          <a:pPr rtl="1"/>
          <a:endParaRPr lang="he-IL"/>
        </a:p>
      </dgm:t>
    </dgm:pt>
    <dgm:pt modelId="{8FE978EB-8DC6-4CDC-A341-ED02A89F4BF0}" type="pres">
      <dgm:prSet presAssocID="{1325B4B1-550C-44FC-84AA-D0B12332D9B6}" presName="connectorText" presStyleLbl="sibTrans2D1" presStyleIdx="1" presStyleCnt="10"/>
      <dgm:spPr/>
      <dgm:t>
        <a:bodyPr/>
        <a:lstStyle/>
        <a:p>
          <a:pPr rtl="1"/>
          <a:endParaRPr lang="he-IL"/>
        </a:p>
      </dgm:t>
    </dgm:pt>
    <dgm:pt modelId="{26191E44-9AB6-4BD0-AA52-53E32E405B60}" type="pres">
      <dgm:prSet presAssocID="{76D6A3CB-B830-4C52-A026-2D18AEDDC88E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02BB82-CF9D-4F9C-ACD2-5B31F562DB6B}" type="pres">
      <dgm:prSet presAssocID="{3636FDC2-EA95-499A-A810-50EF603E2263}" presName="parTrans" presStyleLbl="sibTrans2D1" presStyleIdx="2" presStyleCnt="10"/>
      <dgm:spPr/>
      <dgm:t>
        <a:bodyPr/>
        <a:lstStyle/>
        <a:p>
          <a:pPr rtl="1"/>
          <a:endParaRPr lang="he-IL"/>
        </a:p>
      </dgm:t>
    </dgm:pt>
    <dgm:pt modelId="{F0855C29-5767-4EB6-8CD3-BCCA295C673A}" type="pres">
      <dgm:prSet presAssocID="{3636FDC2-EA95-499A-A810-50EF603E2263}" presName="connectorText" presStyleLbl="sibTrans2D1" presStyleIdx="2" presStyleCnt="10"/>
      <dgm:spPr/>
      <dgm:t>
        <a:bodyPr/>
        <a:lstStyle/>
        <a:p>
          <a:pPr rtl="1"/>
          <a:endParaRPr lang="he-IL"/>
        </a:p>
      </dgm:t>
    </dgm:pt>
    <dgm:pt modelId="{0F015DCE-A3B5-4ED0-961A-7A884F94253A}" type="pres">
      <dgm:prSet presAssocID="{D7EB366D-D6E8-4CCD-8F05-34CA12A1C0B7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7E1B6E4-60DD-46A4-805F-12A8C9BE482D}" type="pres">
      <dgm:prSet presAssocID="{B2EDB2B7-88A0-47CD-B33F-ACECD9F47437}" presName="parTrans" presStyleLbl="sibTrans2D1" presStyleIdx="3" presStyleCnt="10"/>
      <dgm:spPr/>
      <dgm:t>
        <a:bodyPr/>
        <a:lstStyle/>
        <a:p>
          <a:pPr rtl="1"/>
          <a:endParaRPr lang="he-IL"/>
        </a:p>
      </dgm:t>
    </dgm:pt>
    <dgm:pt modelId="{47A9EC51-17F1-449A-BD1C-3B0DC2248C2B}" type="pres">
      <dgm:prSet presAssocID="{B2EDB2B7-88A0-47CD-B33F-ACECD9F47437}" presName="connectorText" presStyleLbl="sibTrans2D1" presStyleIdx="3" presStyleCnt="10"/>
      <dgm:spPr/>
      <dgm:t>
        <a:bodyPr/>
        <a:lstStyle/>
        <a:p>
          <a:pPr rtl="1"/>
          <a:endParaRPr lang="he-IL"/>
        </a:p>
      </dgm:t>
    </dgm:pt>
    <dgm:pt modelId="{49F4197A-3E0B-442D-A030-409B51D26800}" type="pres">
      <dgm:prSet presAssocID="{0E02E811-75FD-426F-8AF7-6AC1B82BF40C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736C2A6-9098-4D72-9055-23C98A9E6152}" type="pres">
      <dgm:prSet presAssocID="{D2317744-47E9-4C3A-BFF8-10BE356F93EA}" presName="parTrans" presStyleLbl="sibTrans2D1" presStyleIdx="4" presStyleCnt="10"/>
      <dgm:spPr/>
      <dgm:t>
        <a:bodyPr/>
        <a:lstStyle/>
        <a:p>
          <a:pPr rtl="1"/>
          <a:endParaRPr lang="he-IL"/>
        </a:p>
      </dgm:t>
    </dgm:pt>
    <dgm:pt modelId="{6D43CBA2-8737-47B7-8675-6FF703769903}" type="pres">
      <dgm:prSet presAssocID="{D2317744-47E9-4C3A-BFF8-10BE356F93EA}" presName="connectorText" presStyleLbl="sibTrans2D1" presStyleIdx="4" presStyleCnt="10"/>
      <dgm:spPr/>
      <dgm:t>
        <a:bodyPr/>
        <a:lstStyle/>
        <a:p>
          <a:pPr rtl="1"/>
          <a:endParaRPr lang="he-IL"/>
        </a:p>
      </dgm:t>
    </dgm:pt>
    <dgm:pt modelId="{7146AF2E-0B77-480F-A9BC-E4C5AFDD1EB4}" type="pres">
      <dgm:prSet presAssocID="{9597CF16-2ECC-4C42-AEE4-54D1CCF8F964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4DD6FE-91F9-4CB3-B315-E1A1B5562B40}" type="pres">
      <dgm:prSet presAssocID="{5740C95A-11DE-4FBB-A764-1069B32B8C7C}" presName="parTrans" presStyleLbl="sibTrans2D1" presStyleIdx="5" presStyleCnt="10"/>
      <dgm:spPr/>
      <dgm:t>
        <a:bodyPr/>
        <a:lstStyle/>
        <a:p>
          <a:pPr rtl="1"/>
          <a:endParaRPr lang="he-IL"/>
        </a:p>
      </dgm:t>
    </dgm:pt>
    <dgm:pt modelId="{CA29F667-3833-4C50-971A-37E2801AA283}" type="pres">
      <dgm:prSet presAssocID="{5740C95A-11DE-4FBB-A764-1069B32B8C7C}" presName="connectorText" presStyleLbl="sibTrans2D1" presStyleIdx="5" presStyleCnt="10"/>
      <dgm:spPr/>
      <dgm:t>
        <a:bodyPr/>
        <a:lstStyle/>
        <a:p>
          <a:pPr rtl="1"/>
          <a:endParaRPr lang="he-IL"/>
        </a:p>
      </dgm:t>
    </dgm:pt>
    <dgm:pt modelId="{2F4B7CC8-DC14-4D4E-94E4-9B7D82DE49D0}" type="pres">
      <dgm:prSet presAssocID="{F90E2848-9093-4780-A0F2-0058AF6AE312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1212703-0B72-4721-AC0B-2EEFBD3026D8}" type="pres">
      <dgm:prSet presAssocID="{C109A70A-59CA-476E-B44C-C0A57261C1F1}" presName="parTrans" presStyleLbl="sibTrans2D1" presStyleIdx="6" presStyleCnt="10"/>
      <dgm:spPr/>
      <dgm:t>
        <a:bodyPr/>
        <a:lstStyle/>
        <a:p>
          <a:pPr rtl="1"/>
          <a:endParaRPr lang="he-IL"/>
        </a:p>
      </dgm:t>
    </dgm:pt>
    <dgm:pt modelId="{AC96DA84-4BEE-49B6-99DB-E21860866768}" type="pres">
      <dgm:prSet presAssocID="{C109A70A-59CA-476E-B44C-C0A57261C1F1}" presName="connectorText" presStyleLbl="sibTrans2D1" presStyleIdx="6" presStyleCnt="10"/>
      <dgm:spPr/>
      <dgm:t>
        <a:bodyPr/>
        <a:lstStyle/>
        <a:p>
          <a:pPr rtl="1"/>
          <a:endParaRPr lang="he-IL"/>
        </a:p>
      </dgm:t>
    </dgm:pt>
    <dgm:pt modelId="{56F831AF-8358-4B03-87AB-2357F2866688}" type="pres">
      <dgm:prSet presAssocID="{4E934002-7733-4D07-A5F8-66E10C8964FB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B9F336-40C3-4E4D-BD14-524FFA7ADC97}" type="pres">
      <dgm:prSet presAssocID="{B8152009-85AE-408A-9233-17706B04AC6C}" presName="parTrans" presStyleLbl="sibTrans2D1" presStyleIdx="7" presStyleCnt="10"/>
      <dgm:spPr/>
      <dgm:t>
        <a:bodyPr/>
        <a:lstStyle/>
        <a:p>
          <a:pPr rtl="1"/>
          <a:endParaRPr lang="he-IL"/>
        </a:p>
      </dgm:t>
    </dgm:pt>
    <dgm:pt modelId="{091C710B-4584-4EA9-BF43-8EF872A6E8B7}" type="pres">
      <dgm:prSet presAssocID="{B8152009-85AE-408A-9233-17706B04AC6C}" presName="connectorText" presStyleLbl="sibTrans2D1" presStyleIdx="7" presStyleCnt="10"/>
      <dgm:spPr/>
      <dgm:t>
        <a:bodyPr/>
        <a:lstStyle/>
        <a:p>
          <a:pPr rtl="1"/>
          <a:endParaRPr lang="he-IL"/>
        </a:p>
      </dgm:t>
    </dgm:pt>
    <dgm:pt modelId="{1250D046-1C51-4BD4-A259-F4D49FFFA9F8}" type="pres">
      <dgm:prSet presAssocID="{F40EBF1C-D086-4BA9-99F5-C9376639AA7D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AB7D50E-125B-4177-B2B4-8834A533ABDF}" type="pres">
      <dgm:prSet presAssocID="{FA0B71B8-DFB3-4745-976B-3734E0A65758}" presName="parTrans" presStyleLbl="sibTrans2D1" presStyleIdx="8" presStyleCnt="10"/>
      <dgm:spPr/>
      <dgm:t>
        <a:bodyPr/>
        <a:lstStyle/>
        <a:p>
          <a:pPr rtl="1"/>
          <a:endParaRPr lang="he-IL"/>
        </a:p>
      </dgm:t>
    </dgm:pt>
    <dgm:pt modelId="{7B765D72-66F3-4108-8DAC-50D5420211D5}" type="pres">
      <dgm:prSet presAssocID="{FA0B71B8-DFB3-4745-976B-3734E0A65758}" presName="connectorText" presStyleLbl="sibTrans2D1" presStyleIdx="8" presStyleCnt="10"/>
      <dgm:spPr/>
      <dgm:t>
        <a:bodyPr/>
        <a:lstStyle/>
        <a:p>
          <a:pPr rtl="1"/>
          <a:endParaRPr lang="he-IL"/>
        </a:p>
      </dgm:t>
    </dgm:pt>
    <dgm:pt modelId="{9FB107C0-E152-438B-8E57-6E8A195FB0EC}" type="pres">
      <dgm:prSet presAssocID="{B028939E-A361-4B0D-8B10-2E5F1DC99D86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1AF117-EA40-44CF-AC68-9B2EB3A6D23E}" type="pres">
      <dgm:prSet presAssocID="{6BF4283F-478C-47AF-BD8F-EE2C1106F91D}" presName="parTrans" presStyleLbl="sibTrans2D1" presStyleIdx="9" presStyleCnt="10"/>
      <dgm:spPr/>
      <dgm:t>
        <a:bodyPr/>
        <a:lstStyle/>
        <a:p>
          <a:pPr rtl="1"/>
          <a:endParaRPr lang="he-IL"/>
        </a:p>
      </dgm:t>
    </dgm:pt>
    <dgm:pt modelId="{2032D8E5-731E-47D1-A1B6-FDB68AA56850}" type="pres">
      <dgm:prSet presAssocID="{6BF4283F-478C-47AF-BD8F-EE2C1106F91D}" presName="connectorText" presStyleLbl="sibTrans2D1" presStyleIdx="9" presStyleCnt="10"/>
      <dgm:spPr/>
      <dgm:t>
        <a:bodyPr/>
        <a:lstStyle/>
        <a:p>
          <a:pPr rtl="1"/>
          <a:endParaRPr lang="he-IL"/>
        </a:p>
      </dgm:t>
    </dgm:pt>
    <dgm:pt modelId="{486EFA74-F03F-4896-BB6E-C2ABF4B7E7F4}" type="pres">
      <dgm:prSet presAssocID="{3E1F00DF-267C-45FB-91EF-3D9EED9DBB24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0D108EF-45FB-4EB9-812F-F28CADC109B0}" srcId="{BD032209-918A-42C0-AE0E-67FF12243991}" destId="{F40EBF1C-D086-4BA9-99F5-C9376639AA7D}" srcOrd="7" destOrd="0" parTransId="{B8152009-85AE-408A-9233-17706B04AC6C}" sibTransId="{4AD05ADC-66B9-4B65-A639-03606E141DB2}"/>
    <dgm:cxn modelId="{88B5B49C-64EB-4CE5-A906-0698A9FB3290}" srcId="{BD032209-918A-42C0-AE0E-67FF12243991}" destId="{9597CF16-2ECC-4C42-AEE4-54D1CCF8F964}" srcOrd="4" destOrd="0" parTransId="{D2317744-47E9-4C3A-BFF8-10BE356F93EA}" sibTransId="{5B6DEDEA-473F-4743-993B-1B3B6B217324}"/>
    <dgm:cxn modelId="{7A312535-D3A6-4BEA-82EA-A3E24AE670FE}" type="presOf" srcId="{D7EB366D-D6E8-4CCD-8F05-34CA12A1C0B7}" destId="{0F015DCE-A3B5-4ED0-961A-7A884F94253A}" srcOrd="0" destOrd="0" presId="urn:microsoft.com/office/officeart/2005/8/layout/radial5"/>
    <dgm:cxn modelId="{AB516AB8-4002-42B1-80D0-956ABD1F6F50}" type="presOf" srcId="{D2317744-47E9-4C3A-BFF8-10BE356F93EA}" destId="{9736C2A6-9098-4D72-9055-23C98A9E6152}" srcOrd="0" destOrd="0" presId="urn:microsoft.com/office/officeart/2005/8/layout/radial5"/>
    <dgm:cxn modelId="{8D34DDDC-2D23-494F-B304-88131AAD0E9A}" type="presOf" srcId="{5740C95A-11DE-4FBB-A764-1069B32B8C7C}" destId="{CA29F667-3833-4C50-971A-37E2801AA283}" srcOrd="1" destOrd="0" presId="urn:microsoft.com/office/officeart/2005/8/layout/radial5"/>
    <dgm:cxn modelId="{45F51B6E-D8FC-4BC7-9924-FDE7772679F2}" type="presOf" srcId="{0E02E811-75FD-426F-8AF7-6AC1B82BF40C}" destId="{49F4197A-3E0B-442D-A030-409B51D26800}" srcOrd="0" destOrd="0" presId="urn:microsoft.com/office/officeart/2005/8/layout/radial5"/>
    <dgm:cxn modelId="{7EE9D315-6A89-4325-84B3-C458863A4A63}" type="presOf" srcId="{F40EBF1C-D086-4BA9-99F5-C9376639AA7D}" destId="{1250D046-1C51-4BD4-A259-F4D49FFFA9F8}" srcOrd="0" destOrd="0" presId="urn:microsoft.com/office/officeart/2005/8/layout/radial5"/>
    <dgm:cxn modelId="{C5C1C928-CE01-4100-A95C-63352582E3A6}" type="presOf" srcId="{5740C95A-11DE-4FBB-A764-1069B32B8C7C}" destId="{5B4DD6FE-91F9-4CB3-B315-E1A1B5562B40}" srcOrd="0" destOrd="0" presId="urn:microsoft.com/office/officeart/2005/8/layout/radial5"/>
    <dgm:cxn modelId="{1F59BD64-10E6-4E0F-9BA5-6D3B759BEBF8}" srcId="{BD032209-918A-42C0-AE0E-67FF12243991}" destId="{0E02E811-75FD-426F-8AF7-6AC1B82BF40C}" srcOrd="3" destOrd="0" parTransId="{B2EDB2B7-88A0-47CD-B33F-ACECD9F47437}" sibTransId="{9E595F31-5D99-4830-A5AE-4FA259FE0EE6}"/>
    <dgm:cxn modelId="{3DD44CEA-5BC5-4443-B0B8-1CC94F802899}" srcId="{BD032209-918A-42C0-AE0E-67FF12243991}" destId="{D7EB366D-D6E8-4CCD-8F05-34CA12A1C0B7}" srcOrd="2" destOrd="0" parTransId="{3636FDC2-EA95-499A-A810-50EF603E2263}" sibTransId="{D021E5C6-87AB-4438-9954-82A6FEAB5739}"/>
    <dgm:cxn modelId="{DB447DD6-6332-47CF-B486-3D9B19FC3A0B}" srcId="{BD032209-918A-42C0-AE0E-67FF12243991}" destId="{3E1F00DF-267C-45FB-91EF-3D9EED9DBB24}" srcOrd="9" destOrd="0" parTransId="{6BF4283F-478C-47AF-BD8F-EE2C1106F91D}" sibTransId="{4B4F0254-1146-4D02-B49E-9F658A349FB1}"/>
    <dgm:cxn modelId="{303D2307-45B7-46FB-923D-F9AE337A63D3}" type="presOf" srcId="{77C63736-0915-4EA8-9C99-6C8782FA50E7}" destId="{1ACC6002-7EC3-4453-9300-A778428F4213}" srcOrd="0" destOrd="0" presId="urn:microsoft.com/office/officeart/2005/8/layout/radial5"/>
    <dgm:cxn modelId="{123A92FB-0CC4-4AF2-B07B-3A83E54429A6}" srcId="{BD032209-918A-42C0-AE0E-67FF12243991}" destId="{F90E2848-9093-4780-A0F2-0058AF6AE312}" srcOrd="5" destOrd="0" parTransId="{5740C95A-11DE-4FBB-A764-1069B32B8C7C}" sibTransId="{C08AE5CB-BB4D-4512-BE44-99CFA32866A5}"/>
    <dgm:cxn modelId="{FFC9F8FC-955B-4D9F-A39E-75526099FFC0}" type="presOf" srcId="{6BF4283F-478C-47AF-BD8F-EE2C1106F91D}" destId="{2032D8E5-731E-47D1-A1B6-FDB68AA56850}" srcOrd="1" destOrd="0" presId="urn:microsoft.com/office/officeart/2005/8/layout/radial5"/>
    <dgm:cxn modelId="{8393343D-93F1-4783-B300-80EA9AA8F95C}" type="presOf" srcId="{1325B4B1-550C-44FC-84AA-D0B12332D9B6}" destId="{2D4FC83D-F4A9-4A5E-ADAB-04424A33B312}" srcOrd="0" destOrd="0" presId="urn:microsoft.com/office/officeart/2005/8/layout/radial5"/>
    <dgm:cxn modelId="{21177F4F-B1F8-4673-A1D2-07E858813351}" type="presOf" srcId="{B028939E-A361-4B0D-8B10-2E5F1DC99D86}" destId="{9FB107C0-E152-438B-8E57-6E8A195FB0EC}" srcOrd="0" destOrd="0" presId="urn:microsoft.com/office/officeart/2005/8/layout/radial5"/>
    <dgm:cxn modelId="{0EB21270-9202-4EE4-B41A-B0F29B2DDB26}" type="presOf" srcId="{F90E2848-9093-4780-A0F2-0058AF6AE312}" destId="{2F4B7CC8-DC14-4D4E-94E4-9B7D82DE49D0}" srcOrd="0" destOrd="0" presId="urn:microsoft.com/office/officeart/2005/8/layout/radial5"/>
    <dgm:cxn modelId="{D74D3B2D-5A5E-49E7-82DF-266777023FFA}" srcId="{BD032209-918A-42C0-AE0E-67FF12243991}" destId="{76D6A3CB-B830-4C52-A026-2D18AEDDC88E}" srcOrd="1" destOrd="0" parTransId="{1325B4B1-550C-44FC-84AA-D0B12332D9B6}" sibTransId="{E440CD97-74CF-40ED-B9FC-D963734429E1}"/>
    <dgm:cxn modelId="{E96510EF-13B8-4372-A073-EB0936DA2C41}" type="presOf" srcId="{1325B4B1-550C-44FC-84AA-D0B12332D9B6}" destId="{8FE978EB-8DC6-4CDC-A341-ED02A89F4BF0}" srcOrd="1" destOrd="0" presId="urn:microsoft.com/office/officeart/2005/8/layout/radial5"/>
    <dgm:cxn modelId="{DB375DE4-F4C7-4E47-B267-4CF22EF96EDF}" type="presOf" srcId="{C109A70A-59CA-476E-B44C-C0A57261C1F1}" destId="{C1212703-0B72-4721-AC0B-2EEFBD3026D8}" srcOrd="0" destOrd="0" presId="urn:microsoft.com/office/officeart/2005/8/layout/radial5"/>
    <dgm:cxn modelId="{EEED0F35-2FA7-49E5-ACF7-FF9F1229F8D9}" type="presOf" srcId="{B2EDB2B7-88A0-47CD-B33F-ACECD9F47437}" destId="{37E1B6E4-60DD-46A4-805F-12A8C9BE482D}" srcOrd="0" destOrd="0" presId="urn:microsoft.com/office/officeart/2005/8/layout/radial5"/>
    <dgm:cxn modelId="{8169C645-6C9C-44CA-A502-B8E388053583}" type="presOf" srcId="{C109A70A-59CA-476E-B44C-C0A57261C1F1}" destId="{AC96DA84-4BEE-49B6-99DB-E21860866768}" srcOrd="1" destOrd="0" presId="urn:microsoft.com/office/officeart/2005/8/layout/radial5"/>
    <dgm:cxn modelId="{F1CF3E2E-EE21-4D65-8DAC-A5D36A814B57}" type="presOf" srcId="{D2317744-47E9-4C3A-BFF8-10BE356F93EA}" destId="{6D43CBA2-8737-47B7-8675-6FF703769903}" srcOrd="1" destOrd="0" presId="urn:microsoft.com/office/officeart/2005/8/layout/radial5"/>
    <dgm:cxn modelId="{FDF52E28-4CD2-44E6-B9C0-0BF4265EEC29}" type="presOf" srcId="{B8152009-85AE-408A-9233-17706B04AC6C}" destId="{7BB9F336-40C3-4E4D-BD14-524FFA7ADC97}" srcOrd="0" destOrd="0" presId="urn:microsoft.com/office/officeart/2005/8/layout/radial5"/>
    <dgm:cxn modelId="{F6225678-5032-48E9-B3E3-84C9219F62C1}" type="presOf" srcId="{FA0B71B8-DFB3-4745-976B-3734E0A65758}" destId="{7B765D72-66F3-4108-8DAC-50D5420211D5}" srcOrd="1" destOrd="0" presId="urn:microsoft.com/office/officeart/2005/8/layout/radial5"/>
    <dgm:cxn modelId="{D4A76469-083C-49AD-ACC7-C930973C5A83}" type="presOf" srcId="{3636FDC2-EA95-499A-A810-50EF603E2263}" destId="{7B02BB82-CF9D-4F9C-ACD2-5B31F562DB6B}" srcOrd="0" destOrd="0" presId="urn:microsoft.com/office/officeart/2005/8/layout/radial5"/>
    <dgm:cxn modelId="{DDBFFBFD-ACD6-4E2C-946A-CD8B6F95B039}" type="presOf" srcId="{5EFA4A56-71CD-488E-AC2D-8446E2822906}" destId="{39C6DC11-09CC-4F48-AFFD-738BDDF098B3}" srcOrd="1" destOrd="0" presId="urn:microsoft.com/office/officeart/2005/8/layout/radial5"/>
    <dgm:cxn modelId="{E5EBB016-E600-4FDA-9F92-E2BAB026DFD3}" type="presOf" srcId="{DFD81E3E-C9B9-4D54-9E2F-F965A508B673}" destId="{BD32FD75-6067-4B38-9E7F-06C8F3D32FBA}" srcOrd="0" destOrd="0" presId="urn:microsoft.com/office/officeart/2005/8/layout/radial5"/>
    <dgm:cxn modelId="{6E13428B-4434-40AD-94BF-92493864C5D0}" srcId="{BD032209-918A-42C0-AE0E-67FF12243991}" destId="{B028939E-A361-4B0D-8B10-2E5F1DC99D86}" srcOrd="8" destOrd="0" parTransId="{FA0B71B8-DFB3-4745-976B-3734E0A65758}" sibTransId="{3423EB48-AF6F-40E1-8AB3-39746EF5A88D}"/>
    <dgm:cxn modelId="{5AB6B368-FFA4-4661-9933-168452B4E9CA}" type="presOf" srcId="{76D6A3CB-B830-4C52-A026-2D18AEDDC88E}" destId="{26191E44-9AB6-4BD0-AA52-53E32E405B60}" srcOrd="0" destOrd="0" presId="urn:microsoft.com/office/officeart/2005/8/layout/radial5"/>
    <dgm:cxn modelId="{00561B8D-11F5-4957-9F44-09F108F873F6}" type="presOf" srcId="{BD032209-918A-42C0-AE0E-67FF12243991}" destId="{BCD35517-554B-4E33-8633-A51AA6A9FC47}" srcOrd="0" destOrd="0" presId="urn:microsoft.com/office/officeart/2005/8/layout/radial5"/>
    <dgm:cxn modelId="{B9F4B784-A0EB-4357-8D3C-7EAB12645A5B}" srcId="{77C63736-0915-4EA8-9C99-6C8782FA50E7}" destId="{BD032209-918A-42C0-AE0E-67FF12243991}" srcOrd="0" destOrd="0" parTransId="{EF98E9E2-6242-4709-AB54-AAE260913CB0}" sibTransId="{DC3F40C8-5005-4140-8D3E-9C06DCF2407C}"/>
    <dgm:cxn modelId="{65ADC480-A878-421B-82A1-74715B547F16}" srcId="{BD032209-918A-42C0-AE0E-67FF12243991}" destId="{DFD81E3E-C9B9-4D54-9E2F-F965A508B673}" srcOrd="0" destOrd="0" parTransId="{5EFA4A56-71CD-488E-AC2D-8446E2822906}" sibTransId="{2863CB49-2BB5-43B8-938A-5E1F03E08F09}"/>
    <dgm:cxn modelId="{BBF5294E-199E-4631-A294-0568ADDAC615}" srcId="{BD032209-918A-42C0-AE0E-67FF12243991}" destId="{4E934002-7733-4D07-A5F8-66E10C8964FB}" srcOrd="6" destOrd="0" parTransId="{C109A70A-59CA-476E-B44C-C0A57261C1F1}" sibTransId="{96E8EBAB-D673-4F10-9B1E-A2C9AC23C5EA}"/>
    <dgm:cxn modelId="{1548D612-26EE-43A6-9A3A-C42A1423271E}" type="presOf" srcId="{5EFA4A56-71CD-488E-AC2D-8446E2822906}" destId="{D56966E3-986D-4548-9605-52F673B32231}" srcOrd="0" destOrd="0" presId="urn:microsoft.com/office/officeart/2005/8/layout/radial5"/>
    <dgm:cxn modelId="{FD8A7DB0-3948-4FEE-BAA5-5117FDB5C105}" type="presOf" srcId="{9597CF16-2ECC-4C42-AEE4-54D1CCF8F964}" destId="{7146AF2E-0B77-480F-A9BC-E4C5AFDD1EB4}" srcOrd="0" destOrd="0" presId="urn:microsoft.com/office/officeart/2005/8/layout/radial5"/>
    <dgm:cxn modelId="{2450ECA3-4865-42F6-83CD-9102F73CF534}" type="presOf" srcId="{B8152009-85AE-408A-9233-17706B04AC6C}" destId="{091C710B-4584-4EA9-BF43-8EF872A6E8B7}" srcOrd="1" destOrd="0" presId="urn:microsoft.com/office/officeart/2005/8/layout/radial5"/>
    <dgm:cxn modelId="{623CCCF8-083E-4354-85EE-6EDE380482D1}" type="presOf" srcId="{3636FDC2-EA95-499A-A810-50EF603E2263}" destId="{F0855C29-5767-4EB6-8CD3-BCCA295C673A}" srcOrd="1" destOrd="0" presId="urn:microsoft.com/office/officeart/2005/8/layout/radial5"/>
    <dgm:cxn modelId="{0BEF7BCC-0F02-4957-8DDB-9D14D99C00F7}" type="presOf" srcId="{3E1F00DF-267C-45FB-91EF-3D9EED9DBB24}" destId="{486EFA74-F03F-4896-BB6E-C2ABF4B7E7F4}" srcOrd="0" destOrd="0" presId="urn:microsoft.com/office/officeart/2005/8/layout/radial5"/>
    <dgm:cxn modelId="{177BEA53-759D-4E2C-89FF-EF47DE9FA816}" type="presOf" srcId="{B2EDB2B7-88A0-47CD-B33F-ACECD9F47437}" destId="{47A9EC51-17F1-449A-BD1C-3B0DC2248C2B}" srcOrd="1" destOrd="0" presId="urn:microsoft.com/office/officeart/2005/8/layout/radial5"/>
    <dgm:cxn modelId="{0D19963F-0965-4811-917E-712392F8644F}" type="presOf" srcId="{FA0B71B8-DFB3-4745-976B-3734E0A65758}" destId="{EAB7D50E-125B-4177-B2B4-8834A533ABDF}" srcOrd="0" destOrd="0" presId="urn:microsoft.com/office/officeart/2005/8/layout/radial5"/>
    <dgm:cxn modelId="{918084FA-BFE6-4D1D-8234-BC9B5051536C}" type="presOf" srcId="{4E934002-7733-4D07-A5F8-66E10C8964FB}" destId="{56F831AF-8358-4B03-87AB-2357F2866688}" srcOrd="0" destOrd="0" presId="urn:microsoft.com/office/officeart/2005/8/layout/radial5"/>
    <dgm:cxn modelId="{6F218F13-E6CC-4F66-9722-38E8F7259807}" type="presOf" srcId="{6BF4283F-478C-47AF-BD8F-EE2C1106F91D}" destId="{901AF117-EA40-44CF-AC68-9B2EB3A6D23E}" srcOrd="0" destOrd="0" presId="urn:microsoft.com/office/officeart/2005/8/layout/radial5"/>
    <dgm:cxn modelId="{25AE5C9A-E1AE-4E11-9458-22AD1A200574}" type="presParOf" srcId="{1ACC6002-7EC3-4453-9300-A778428F4213}" destId="{BCD35517-554B-4E33-8633-A51AA6A9FC47}" srcOrd="0" destOrd="0" presId="urn:microsoft.com/office/officeart/2005/8/layout/radial5"/>
    <dgm:cxn modelId="{115EBD09-B3D2-4FE9-A979-4BE05A4536FD}" type="presParOf" srcId="{1ACC6002-7EC3-4453-9300-A778428F4213}" destId="{D56966E3-986D-4548-9605-52F673B32231}" srcOrd="1" destOrd="0" presId="urn:microsoft.com/office/officeart/2005/8/layout/radial5"/>
    <dgm:cxn modelId="{BD7DD9E9-E74E-4954-8344-95CDBB506660}" type="presParOf" srcId="{D56966E3-986D-4548-9605-52F673B32231}" destId="{39C6DC11-09CC-4F48-AFFD-738BDDF098B3}" srcOrd="0" destOrd="0" presId="urn:microsoft.com/office/officeart/2005/8/layout/radial5"/>
    <dgm:cxn modelId="{084290E3-06D7-4412-99D9-E4A48E1F64AB}" type="presParOf" srcId="{1ACC6002-7EC3-4453-9300-A778428F4213}" destId="{BD32FD75-6067-4B38-9E7F-06C8F3D32FBA}" srcOrd="2" destOrd="0" presId="urn:microsoft.com/office/officeart/2005/8/layout/radial5"/>
    <dgm:cxn modelId="{7167F9C2-F428-47FB-A26F-C47756479C74}" type="presParOf" srcId="{1ACC6002-7EC3-4453-9300-A778428F4213}" destId="{2D4FC83D-F4A9-4A5E-ADAB-04424A33B312}" srcOrd="3" destOrd="0" presId="urn:microsoft.com/office/officeart/2005/8/layout/radial5"/>
    <dgm:cxn modelId="{1CB172BC-7596-413A-9627-D0532CE31D3A}" type="presParOf" srcId="{2D4FC83D-F4A9-4A5E-ADAB-04424A33B312}" destId="{8FE978EB-8DC6-4CDC-A341-ED02A89F4BF0}" srcOrd="0" destOrd="0" presId="urn:microsoft.com/office/officeart/2005/8/layout/radial5"/>
    <dgm:cxn modelId="{6C6F99E8-1A2E-4467-A911-13B4FDBC3954}" type="presParOf" srcId="{1ACC6002-7EC3-4453-9300-A778428F4213}" destId="{26191E44-9AB6-4BD0-AA52-53E32E405B60}" srcOrd="4" destOrd="0" presId="urn:microsoft.com/office/officeart/2005/8/layout/radial5"/>
    <dgm:cxn modelId="{7A703039-C08E-43DF-ABBE-7E35083F6E32}" type="presParOf" srcId="{1ACC6002-7EC3-4453-9300-A778428F4213}" destId="{7B02BB82-CF9D-4F9C-ACD2-5B31F562DB6B}" srcOrd="5" destOrd="0" presId="urn:microsoft.com/office/officeart/2005/8/layout/radial5"/>
    <dgm:cxn modelId="{863A4CD9-4052-4A72-BA78-48B4E84B9503}" type="presParOf" srcId="{7B02BB82-CF9D-4F9C-ACD2-5B31F562DB6B}" destId="{F0855C29-5767-4EB6-8CD3-BCCA295C673A}" srcOrd="0" destOrd="0" presId="urn:microsoft.com/office/officeart/2005/8/layout/radial5"/>
    <dgm:cxn modelId="{0BD8BACC-2724-47AB-83F0-4DB074658DB2}" type="presParOf" srcId="{1ACC6002-7EC3-4453-9300-A778428F4213}" destId="{0F015DCE-A3B5-4ED0-961A-7A884F94253A}" srcOrd="6" destOrd="0" presId="urn:microsoft.com/office/officeart/2005/8/layout/radial5"/>
    <dgm:cxn modelId="{B8368A2A-B0B4-4CB2-B009-FF7A40E457C8}" type="presParOf" srcId="{1ACC6002-7EC3-4453-9300-A778428F4213}" destId="{37E1B6E4-60DD-46A4-805F-12A8C9BE482D}" srcOrd="7" destOrd="0" presId="urn:microsoft.com/office/officeart/2005/8/layout/radial5"/>
    <dgm:cxn modelId="{82194E98-B8A5-4526-865A-D28DF54C3679}" type="presParOf" srcId="{37E1B6E4-60DD-46A4-805F-12A8C9BE482D}" destId="{47A9EC51-17F1-449A-BD1C-3B0DC2248C2B}" srcOrd="0" destOrd="0" presId="urn:microsoft.com/office/officeart/2005/8/layout/radial5"/>
    <dgm:cxn modelId="{F2346E14-964D-4867-913A-6CC409DDEC7C}" type="presParOf" srcId="{1ACC6002-7EC3-4453-9300-A778428F4213}" destId="{49F4197A-3E0B-442D-A030-409B51D26800}" srcOrd="8" destOrd="0" presId="urn:microsoft.com/office/officeart/2005/8/layout/radial5"/>
    <dgm:cxn modelId="{2FD5B838-53C0-4F3E-AE82-F437938267AF}" type="presParOf" srcId="{1ACC6002-7EC3-4453-9300-A778428F4213}" destId="{9736C2A6-9098-4D72-9055-23C98A9E6152}" srcOrd="9" destOrd="0" presId="urn:microsoft.com/office/officeart/2005/8/layout/radial5"/>
    <dgm:cxn modelId="{C2809168-C5D4-476E-94CC-A34878544655}" type="presParOf" srcId="{9736C2A6-9098-4D72-9055-23C98A9E6152}" destId="{6D43CBA2-8737-47B7-8675-6FF703769903}" srcOrd="0" destOrd="0" presId="urn:microsoft.com/office/officeart/2005/8/layout/radial5"/>
    <dgm:cxn modelId="{2C457152-D063-4AA1-8897-BEC44C118378}" type="presParOf" srcId="{1ACC6002-7EC3-4453-9300-A778428F4213}" destId="{7146AF2E-0B77-480F-A9BC-E4C5AFDD1EB4}" srcOrd="10" destOrd="0" presId="urn:microsoft.com/office/officeart/2005/8/layout/radial5"/>
    <dgm:cxn modelId="{47BB7219-B137-4C1F-85CD-67851D580074}" type="presParOf" srcId="{1ACC6002-7EC3-4453-9300-A778428F4213}" destId="{5B4DD6FE-91F9-4CB3-B315-E1A1B5562B40}" srcOrd="11" destOrd="0" presId="urn:microsoft.com/office/officeart/2005/8/layout/radial5"/>
    <dgm:cxn modelId="{89D85FB2-C97A-4E26-ABFD-02E504C6DED5}" type="presParOf" srcId="{5B4DD6FE-91F9-4CB3-B315-E1A1B5562B40}" destId="{CA29F667-3833-4C50-971A-37E2801AA283}" srcOrd="0" destOrd="0" presId="urn:microsoft.com/office/officeart/2005/8/layout/radial5"/>
    <dgm:cxn modelId="{78D2C24E-E7D9-42DD-B0FE-B288A2F187C3}" type="presParOf" srcId="{1ACC6002-7EC3-4453-9300-A778428F4213}" destId="{2F4B7CC8-DC14-4D4E-94E4-9B7D82DE49D0}" srcOrd="12" destOrd="0" presId="urn:microsoft.com/office/officeart/2005/8/layout/radial5"/>
    <dgm:cxn modelId="{B7C5869D-78EE-465B-9063-5779E83C13A7}" type="presParOf" srcId="{1ACC6002-7EC3-4453-9300-A778428F4213}" destId="{C1212703-0B72-4721-AC0B-2EEFBD3026D8}" srcOrd="13" destOrd="0" presId="urn:microsoft.com/office/officeart/2005/8/layout/radial5"/>
    <dgm:cxn modelId="{55A297DF-0B43-4C82-9834-5EB23FECD42C}" type="presParOf" srcId="{C1212703-0B72-4721-AC0B-2EEFBD3026D8}" destId="{AC96DA84-4BEE-49B6-99DB-E21860866768}" srcOrd="0" destOrd="0" presId="urn:microsoft.com/office/officeart/2005/8/layout/radial5"/>
    <dgm:cxn modelId="{D3CEA478-D353-4305-AD0A-612D33AFB0AD}" type="presParOf" srcId="{1ACC6002-7EC3-4453-9300-A778428F4213}" destId="{56F831AF-8358-4B03-87AB-2357F2866688}" srcOrd="14" destOrd="0" presId="urn:microsoft.com/office/officeart/2005/8/layout/radial5"/>
    <dgm:cxn modelId="{E5BC90CE-3589-42A9-8540-37D07D74C288}" type="presParOf" srcId="{1ACC6002-7EC3-4453-9300-A778428F4213}" destId="{7BB9F336-40C3-4E4D-BD14-524FFA7ADC97}" srcOrd="15" destOrd="0" presId="urn:microsoft.com/office/officeart/2005/8/layout/radial5"/>
    <dgm:cxn modelId="{E9DD4F42-BA00-4891-B727-9FFDED67091D}" type="presParOf" srcId="{7BB9F336-40C3-4E4D-BD14-524FFA7ADC97}" destId="{091C710B-4584-4EA9-BF43-8EF872A6E8B7}" srcOrd="0" destOrd="0" presId="urn:microsoft.com/office/officeart/2005/8/layout/radial5"/>
    <dgm:cxn modelId="{CD624A71-43B9-48E3-89B2-6F87442B0F5C}" type="presParOf" srcId="{1ACC6002-7EC3-4453-9300-A778428F4213}" destId="{1250D046-1C51-4BD4-A259-F4D49FFFA9F8}" srcOrd="16" destOrd="0" presId="urn:microsoft.com/office/officeart/2005/8/layout/radial5"/>
    <dgm:cxn modelId="{C72AD64F-2196-477C-986A-AD9C3E9AC81C}" type="presParOf" srcId="{1ACC6002-7EC3-4453-9300-A778428F4213}" destId="{EAB7D50E-125B-4177-B2B4-8834A533ABDF}" srcOrd="17" destOrd="0" presId="urn:microsoft.com/office/officeart/2005/8/layout/radial5"/>
    <dgm:cxn modelId="{7A043D3D-EBA6-4925-957E-B30927F9C4E3}" type="presParOf" srcId="{EAB7D50E-125B-4177-B2B4-8834A533ABDF}" destId="{7B765D72-66F3-4108-8DAC-50D5420211D5}" srcOrd="0" destOrd="0" presId="urn:microsoft.com/office/officeart/2005/8/layout/radial5"/>
    <dgm:cxn modelId="{43345857-3389-4D75-872E-4B5B343EED62}" type="presParOf" srcId="{1ACC6002-7EC3-4453-9300-A778428F4213}" destId="{9FB107C0-E152-438B-8E57-6E8A195FB0EC}" srcOrd="18" destOrd="0" presId="urn:microsoft.com/office/officeart/2005/8/layout/radial5"/>
    <dgm:cxn modelId="{C053B162-B45E-4B1B-A6C3-31240A51EDF0}" type="presParOf" srcId="{1ACC6002-7EC3-4453-9300-A778428F4213}" destId="{901AF117-EA40-44CF-AC68-9B2EB3A6D23E}" srcOrd="19" destOrd="0" presId="urn:microsoft.com/office/officeart/2005/8/layout/radial5"/>
    <dgm:cxn modelId="{371EC6AC-7A28-4006-887D-80D2D6115060}" type="presParOf" srcId="{901AF117-EA40-44CF-AC68-9B2EB3A6D23E}" destId="{2032D8E5-731E-47D1-A1B6-FDB68AA56850}" srcOrd="0" destOrd="0" presId="urn:microsoft.com/office/officeart/2005/8/layout/radial5"/>
    <dgm:cxn modelId="{F33D5F12-9D36-4E54-AF12-F316729F4902}" type="presParOf" srcId="{1ACC6002-7EC3-4453-9300-A778428F4213}" destId="{486EFA74-F03F-4896-BB6E-C2ABF4B7E7F4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35517-554B-4E33-8633-A51AA6A9FC47}">
      <dsp:nvSpPr>
        <dsp:cNvPr id="0" name=""/>
        <dsp:cNvSpPr/>
      </dsp:nvSpPr>
      <dsp:spPr>
        <a:xfrm>
          <a:off x="4483057" y="1982727"/>
          <a:ext cx="1249519" cy="124951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100" kern="1200" dirty="0" smtClean="0"/>
            <a:t>علَينا أَن نَحتَرِم الجَميع</a:t>
          </a:r>
          <a:endParaRPr lang="he-IL" sz="2100" kern="1200" dirty="0"/>
        </a:p>
      </dsp:txBody>
      <dsp:txXfrm>
        <a:off x="4666045" y="2165715"/>
        <a:ext cx="883543" cy="883543"/>
      </dsp:txXfrm>
    </dsp:sp>
    <dsp:sp modelId="{D56966E3-986D-4548-9605-52F673B32231}">
      <dsp:nvSpPr>
        <dsp:cNvPr id="0" name=""/>
        <dsp:cNvSpPr/>
      </dsp:nvSpPr>
      <dsp:spPr>
        <a:xfrm rot="16200000">
          <a:off x="4848138" y="1295048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4911864" y="1443741"/>
        <a:ext cx="391905" cy="254902"/>
      </dsp:txXfrm>
    </dsp:sp>
    <dsp:sp modelId="{BD32FD75-6067-4B38-9E7F-06C8F3D32FBA}">
      <dsp:nvSpPr>
        <dsp:cNvPr id="0" name=""/>
        <dsp:cNvSpPr/>
      </dsp:nvSpPr>
      <dsp:spPr>
        <a:xfrm>
          <a:off x="4608009" y="3192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القوِيّ</a:t>
          </a:r>
          <a:endParaRPr lang="he-IL" sz="1900" kern="1200" dirty="0"/>
        </a:p>
      </dsp:txBody>
      <dsp:txXfrm>
        <a:off x="4754399" y="149582"/>
        <a:ext cx="706835" cy="706835"/>
      </dsp:txXfrm>
    </dsp:sp>
    <dsp:sp modelId="{2D4FC83D-F4A9-4A5E-ADAB-04424A33B312}">
      <dsp:nvSpPr>
        <dsp:cNvPr id="0" name=""/>
        <dsp:cNvSpPr/>
      </dsp:nvSpPr>
      <dsp:spPr>
        <a:xfrm rot="18360000">
          <a:off x="5494714" y="150513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5520983" y="1641655"/>
        <a:ext cx="391905" cy="254902"/>
      </dsp:txXfrm>
    </dsp:sp>
    <dsp:sp modelId="{26191E44-9AB6-4BD0-AA52-53E32E405B60}">
      <dsp:nvSpPr>
        <dsp:cNvPr id="0" name=""/>
        <dsp:cNvSpPr/>
      </dsp:nvSpPr>
      <dsp:spPr>
        <a:xfrm>
          <a:off x="5844995" y="405113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الضَّعيف</a:t>
          </a:r>
          <a:endParaRPr lang="he-IL" sz="1900" kern="1200" dirty="0"/>
        </a:p>
      </dsp:txBody>
      <dsp:txXfrm>
        <a:off x="5991385" y="551503"/>
        <a:ext cx="706835" cy="706835"/>
      </dsp:txXfrm>
    </dsp:sp>
    <dsp:sp modelId="{7B02BB82-CF9D-4F9C-ACD2-5B31F562DB6B}">
      <dsp:nvSpPr>
        <dsp:cNvPr id="0" name=""/>
        <dsp:cNvSpPr/>
      </dsp:nvSpPr>
      <dsp:spPr>
        <a:xfrm rot="20520000">
          <a:off x="5894320" y="205514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5897439" y="2159802"/>
        <a:ext cx="391905" cy="254902"/>
      </dsp:txXfrm>
    </dsp:sp>
    <dsp:sp modelId="{0F015DCE-A3B5-4ED0-961A-7A884F94253A}">
      <dsp:nvSpPr>
        <dsp:cNvPr id="0" name=""/>
        <dsp:cNvSpPr/>
      </dsp:nvSpPr>
      <dsp:spPr>
        <a:xfrm>
          <a:off x="6609494" y="1457357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الصَّغير</a:t>
          </a:r>
          <a:endParaRPr lang="he-IL" sz="1900" kern="1200" dirty="0"/>
        </a:p>
      </dsp:txBody>
      <dsp:txXfrm>
        <a:off x="6755884" y="1603747"/>
        <a:ext cx="706835" cy="706835"/>
      </dsp:txXfrm>
    </dsp:sp>
    <dsp:sp modelId="{37E1B6E4-60DD-46A4-805F-12A8C9BE482D}">
      <dsp:nvSpPr>
        <dsp:cNvPr id="0" name=""/>
        <dsp:cNvSpPr/>
      </dsp:nvSpPr>
      <dsp:spPr>
        <a:xfrm rot="1080000">
          <a:off x="5894320" y="273499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5897439" y="2800268"/>
        <a:ext cx="391905" cy="254902"/>
      </dsp:txXfrm>
    </dsp:sp>
    <dsp:sp modelId="{49F4197A-3E0B-442D-A030-409B51D26800}">
      <dsp:nvSpPr>
        <dsp:cNvPr id="0" name=""/>
        <dsp:cNvSpPr/>
      </dsp:nvSpPr>
      <dsp:spPr>
        <a:xfrm>
          <a:off x="6609494" y="2758001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الكَبير</a:t>
          </a:r>
          <a:endParaRPr lang="he-IL" sz="1900" kern="1200" dirty="0"/>
        </a:p>
      </dsp:txBody>
      <dsp:txXfrm>
        <a:off x="6755884" y="2904391"/>
        <a:ext cx="706835" cy="706835"/>
      </dsp:txXfrm>
    </dsp:sp>
    <dsp:sp modelId="{9736C2A6-9098-4D72-9055-23C98A9E6152}">
      <dsp:nvSpPr>
        <dsp:cNvPr id="0" name=""/>
        <dsp:cNvSpPr/>
      </dsp:nvSpPr>
      <dsp:spPr>
        <a:xfrm rot="3240000">
          <a:off x="5494714" y="328500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5520983" y="3318415"/>
        <a:ext cx="391905" cy="254902"/>
      </dsp:txXfrm>
    </dsp:sp>
    <dsp:sp modelId="{7146AF2E-0B77-480F-A9BC-E4C5AFDD1EB4}">
      <dsp:nvSpPr>
        <dsp:cNvPr id="0" name=""/>
        <dsp:cNvSpPr/>
      </dsp:nvSpPr>
      <dsp:spPr>
        <a:xfrm>
          <a:off x="5844995" y="3810244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الشّاب</a:t>
          </a:r>
          <a:endParaRPr lang="he-IL" sz="1900" kern="1200" dirty="0"/>
        </a:p>
      </dsp:txBody>
      <dsp:txXfrm>
        <a:off x="5991385" y="3956634"/>
        <a:ext cx="706835" cy="706835"/>
      </dsp:txXfrm>
    </dsp:sp>
    <dsp:sp modelId="{5B4DD6FE-91F9-4CB3-B315-E1A1B5562B40}">
      <dsp:nvSpPr>
        <dsp:cNvPr id="0" name=""/>
        <dsp:cNvSpPr/>
      </dsp:nvSpPr>
      <dsp:spPr>
        <a:xfrm rot="5400000">
          <a:off x="4848138" y="3495089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4911864" y="3516331"/>
        <a:ext cx="391905" cy="254902"/>
      </dsp:txXfrm>
    </dsp:sp>
    <dsp:sp modelId="{2F4B7CC8-DC14-4D4E-94E4-9B7D82DE49D0}">
      <dsp:nvSpPr>
        <dsp:cNvPr id="0" name=""/>
        <dsp:cNvSpPr/>
      </dsp:nvSpPr>
      <dsp:spPr>
        <a:xfrm>
          <a:off x="4608009" y="4212165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المُسِنّ</a:t>
          </a:r>
          <a:endParaRPr lang="he-IL" sz="1900" kern="1200" dirty="0"/>
        </a:p>
      </dsp:txBody>
      <dsp:txXfrm>
        <a:off x="4754399" y="4358555"/>
        <a:ext cx="706835" cy="706835"/>
      </dsp:txXfrm>
    </dsp:sp>
    <dsp:sp modelId="{C1212703-0B72-4721-AC0B-2EEFBD3026D8}">
      <dsp:nvSpPr>
        <dsp:cNvPr id="0" name=""/>
        <dsp:cNvSpPr/>
      </dsp:nvSpPr>
      <dsp:spPr>
        <a:xfrm rot="7560000">
          <a:off x="4201562" y="328500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 rot="10800000">
        <a:off x="4302744" y="3318415"/>
        <a:ext cx="391905" cy="254902"/>
      </dsp:txXfrm>
    </dsp:sp>
    <dsp:sp modelId="{56F831AF-8358-4B03-87AB-2357F2866688}">
      <dsp:nvSpPr>
        <dsp:cNvPr id="0" name=""/>
        <dsp:cNvSpPr/>
      </dsp:nvSpPr>
      <dsp:spPr>
        <a:xfrm>
          <a:off x="3371023" y="3810244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المَريض</a:t>
          </a:r>
          <a:endParaRPr lang="he-IL" sz="1900" kern="1200" dirty="0"/>
        </a:p>
      </dsp:txBody>
      <dsp:txXfrm>
        <a:off x="3517413" y="3956634"/>
        <a:ext cx="706835" cy="706835"/>
      </dsp:txXfrm>
    </dsp:sp>
    <dsp:sp modelId="{7BB9F336-40C3-4E4D-BD14-524FFA7ADC97}">
      <dsp:nvSpPr>
        <dsp:cNvPr id="0" name=""/>
        <dsp:cNvSpPr/>
      </dsp:nvSpPr>
      <dsp:spPr>
        <a:xfrm rot="9720000">
          <a:off x="3801956" y="273499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 rot="10800000">
        <a:off x="3926288" y="2800268"/>
        <a:ext cx="391905" cy="254902"/>
      </dsp:txXfrm>
    </dsp:sp>
    <dsp:sp modelId="{1250D046-1C51-4BD4-A259-F4D49FFFA9F8}">
      <dsp:nvSpPr>
        <dsp:cNvPr id="0" name=""/>
        <dsp:cNvSpPr/>
      </dsp:nvSpPr>
      <dsp:spPr>
        <a:xfrm>
          <a:off x="2606523" y="2758001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المُعافى</a:t>
          </a:r>
          <a:endParaRPr lang="he-IL" sz="1900" kern="1200" dirty="0"/>
        </a:p>
      </dsp:txBody>
      <dsp:txXfrm>
        <a:off x="2752913" y="2904391"/>
        <a:ext cx="706835" cy="706835"/>
      </dsp:txXfrm>
    </dsp:sp>
    <dsp:sp modelId="{EAB7D50E-125B-4177-B2B4-8834A533ABDF}">
      <dsp:nvSpPr>
        <dsp:cNvPr id="0" name=""/>
        <dsp:cNvSpPr/>
      </dsp:nvSpPr>
      <dsp:spPr>
        <a:xfrm rot="11880000">
          <a:off x="3801956" y="205514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 rot="10800000">
        <a:off x="3926288" y="2159802"/>
        <a:ext cx="391905" cy="254902"/>
      </dsp:txXfrm>
    </dsp:sp>
    <dsp:sp modelId="{9FB107C0-E152-438B-8E57-6E8A195FB0EC}">
      <dsp:nvSpPr>
        <dsp:cNvPr id="0" name=""/>
        <dsp:cNvSpPr/>
      </dsp:nvSpPr>
      <dsp:spPr>
        <a:xfrm>
          <a:off x="2606523" y="1457357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المُشابِه لَنا</a:t>
          </a:r>
          <a:endParaRPr lang="he-IL" sz="1900" kern="1200" dirty="0"/>
        </a:p>
      </dsp:txBody>
      <dsp:txXfrm>
        <a:off x="2752913" y="1603747"/>
        <a:ext cx="706835" cy="706835"/>
      </dsp:txXfrm>
    </dsp:sp>
    <dsp:sp modelId="{901AF117-EA40-44CF-AC68-9B2EB3A6D23E}">
      <dsp:nvSpPr>
        <dsp:cNvPr id="0" name=""/>
        <dsp:cNvSpPr/>
      </dsp:nvSpPr>
      <dsp:spPr>
        <a:xfrm rot="14040000">
          <a:off x="4201562" y="1505133"/>
          <a:ext cx="519356" cy="42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 rot="10800000">
        <a:off x="4302744" y="1641655"/>
        <a:ext cx="391905" cy="254902"/>
      </dsp:txXfrm>
    </dsp:sp>
    <dsp:sp modelId="{486EFA74-F03F-4896-BB6E-C2ABF4B7E7F4}">
      <dsp:nvSpPr>
        <dsp:cNvPr id="0" name=""/>
        <dsp:cNvSpPr/>
      </dsp:nvSpPr>
      <dsp:spPr>
        <a:xfrm>
          <a:off x="3371023" y="405113"/>
          <a:ext cx="999615" cy="99961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المُختَلِف عَنّا</a:t>
          </a:r>
          <a:endParaRPr lang="he-IL" sz="1900" kern="1200" dirty="0"/>
        </a:p>
      </dsp:txBody>
      <dsp:txXfrm>
        <a:off x="3517413" y="551503"/>
        <a:ext cx="706835" cy="706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4BB1-522D-4F66-B040-9AA97AC82E00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9611-1662-4DB6-8648-ECB3158A203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571604" y="2357430"/>
            <a:ext cx="6357982" cy="120032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JO" sz="7200" b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الحَقّ في الاحتِرام</a:t>
            </a:r>
            <a:endParaRPr lang="he-IL" sz="7200" b="1" dirty="0">
              <a:ln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תמונה 3" descr="2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429000"/>
            <a:ext cx="4500593" cy="27885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1643050"/>
            <a:ext cx="514353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عَلَينا أَن نُعامِلَ الآخَرين باحتِرام، وَأَن يُعامِلونا باحتِرام</a:t>
            </a:r>
            <a:endParaRPr lang="he-I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" name="הסבר חץ למטה 4"/>
          <p:cNvSpPr/>
          <p:nvPr/>
        </p:nvSpPr>
        <p:spPr>
          <a:xfrm>
            <a:off x="1357290" y="1428736"/>
            <a:ext cx="6572296" cy="1214446"/>
          </a:xfrm>
          <a:prstGeom prst="downArrowCallout">
            <a:avLst>
              <a:gd name="adj1" fmla="val 15439"/>
              <a:gd name="adj2" fmla="val 41732"/>
              <a:gd name="adj3" fmla="val 20219"/>
              <a:gd name="adj4" fmla="val 6497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عِندَما نَحتَرِم شَخصًا لا نُهينهُ</a:t>
            </a:r>
            <a:endParaRPr lang="he-IL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12" y="2780928"/>
            <a:ext cx="6962775" cy="2986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הסבר חץ למטה 2"/>
          <p:cNvSpPr/>
          <p:nvPr/>
        </p:nvSpPr>
        <p:spPr>
          <a:xfrm>
            <a:off x="1357290" y="1428736"/>
            <a:ext cx="6572296" cy="1214446"/>
          </a:xfrm>
          <a:prstGeom prst="downArrowCallout">
            <a:avLst>
              <a:gd name="adj1" fmla="val 15439"/>
              <a:gd name="adj2" fmla="val 41732"/>
              <a:gd name="adj3" fmla="val 20219"/>
              <a:gd name="adj4" fmla="val 6497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عِندَما نَحتَرِم شَخصًا نُراعي رَغَباتِه</a:t>
            </a:r>
            <a:endParaRPr lang="he-IL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04" y="2780928"/>
            <a:ext cx="7262192" cy="31033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הסבר חץ למטה 2"/>
          <p:cNvSpPr/>
          <p:nvPr/>
        </p:nvSpPr>
        <p:spPr>
          <a:xfrm>
            <a:off x="1357290" y="1428736"/>
            <a:ext cx="6572296" cy="1214446"/>
          </a:xfrm>
          <a:prstGeom prst="downArrowCallout">
            <a:avLst>
              <a:gd name="adj1" fmla="val 15439"/>
              <a:gd name="adj2" fmla="val 41732"/>
              <a:gd name="adj3" fmla="val 20219"/>
              <a:gd name="adj4" fmla="val 6497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عِندَما نَحتَرِم شَخصًا نُصغي لَهُ حَتّى إذا كان رَأيَهُ يَختَلِف عَن رَأيِنا</a:t>
            </a:r>
            <a:endParaRPr lang="he-IL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2643182"/>
            <a:ext cx="7124700" cy="3333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428736"/>
            <a:ext cx="5143536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عَلَينا أَن نّحترِم الجَميع، ولا يُمكِن أن نَعيش في مُجتَمَع إلّا إذا تَصَرّفنا هكَذا.</a:t>
            </a:r>
            <a:endParaRPr lang="he-I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סגרת 2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-500098" y="857232"/>
          <a:ext cx="1021563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66</Words>
  <Application>Microsoft Office PowerPoint</Application>
  <PresentationFormat>‫הצגה על המסך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Traditional Arabic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4</cp:revision>
  <dcterms:created xsi:type="dcterms:W3CDTF">2014-01-31T14:16:23Z</dcterms:created>
  <dcterms:modified xsi:type="dcterms:W3CDTF">2020-03-31T11:36:22Z</dcterms:modified>
</cp:coreProperties>
</file>