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57" r:id="rId6"/>
    <p:sldId id="258" r:id="rId7"/>
    <p:sldId id="269" r:id="rId8"/>
    <p:sldId id="259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34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ADFA3-1CB0-46F9-805F-0A659F18DA40}" type="datetimeFigureOut">
              <a:rPr lang="ar-SA" smtClean="0"/>
              <a:t>05/02/1435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2560-6F6C-46E7-AC63-BEB1A1C819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8091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ADFA3-1CB0-46F9-805F-0A659F18DA40}" type="datetimeFigureOut">
              <a:rPr lang="ar-SA" smtClean="0"/>
              <a:t>05/02/1435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2560-6F6C-46E7-AC63-BEB1A1C819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6862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ADFA3-1CB0-46F9-805F-0A659F18DA40}" type="datetimeFigureOut">
              <a:rPr lang="ar-SA" smtClean="0"/>
              <a:t>05/02/1435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2560-6F6C-46E7-AC63-BEB1A1C819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00507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ADFA3-1CB0-46F9-805F-0A659F18DA40}" type="datetimeFigureOut">
              <a:rPr lang="ar-SA" smtClean="0"/>
              <a:t>05/02/1435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2560-6F6C-46E7-AC63-BEB1A1C819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294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ADFA3-1CB0-46F9-805F-0A659F18DA40}" type="datetimeFigureOut">
              <a:rPr lang="ar-SA" smtClean="0"/>
              <a:t>05/02/1435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2560-6F6C-46E7-AC63-BEB1A1C819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4231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ADFA3-1CB0-46F9-805F-0A659F18DA40}" type="datetimeFigureOut">
              <a:rPr lang="ar-SA" smtClean="0"/>
              <a:t>05/02/1435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2560-6F6C-46E7-AC63-BEB1A1C819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2312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ADFA3-1CB0-46F9-805F-0A659F18DA40}" type="datetimeFigureOut">
              <a:rPr lang="ar-SA" smtClean="0"/>
              <a:t>05/02/1435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2560-6F6C-46E7-AC63-BEB1A1C819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12289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ADFA3-1CB0-46F9-805F-0A659F18DA40}" type="datetimeFigureOut">
              <a:rPr lang="ar-SA" smtClean="0"/>
              <a:t>05/02/1435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2560-6F6C-46E7-AC63-BEB1A1C819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47706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ADFA3-1CB0-46F9-805F-0A659F18DA40}" type="datetimeFigureOut">
              <a:rPr lang="ar-SA" smtClean="0"/>
              <a:t>05/02/1435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2560-6F6C-46E7-AC63-BEB1A1C819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12288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ADFA3-1CB0-46F9-805F-0A659F18DA40}" type="datetimeFigureOut">
              <a:rPr lang="ar-SA" smtClean="0"/>
              <a:t>05/02/1435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2560-6F6C-46E7-AC63-BEB1A1C819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2614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ADFA3-1CB0-46F9-805F-0A659F18DA40}" type="datetimeFigureOut">
              <a:rPr lang="ar-SA" smtClean="0"/>
              <a:t>05/02/1435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2560-6F6C-46E7-AC63-BEB1A1C819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2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ADFA3-1CB0-46F9-805F-0A659F18DA40}" type="datetimeFigureOut">
              <a:rPr lang="ar-SA" smtClean="0"/>
              <a:t>05/02/1435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82560-6F6C-46E7-AC63-BEB1A1C8191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1627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62912" cy="1470025"/>
          </a:xfrm>
        </p:spPr>
        <p:txBody>
          <a:bodyPr>
            <a:normAutofit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ar-SA" sz="5400" b="1" dirty="0" smtClean="0"/>
              <a:t>قانون التجميع في </a:t>
            </a:r>
            <a:r>
              <a:rPr lang="ar-SA" sz="5400" b="1" dirty="0" smtClean="0"/>
              <a:t>الجمع</a:t>
            </a:r>
            <a:endParaRPr lang="he-IL" sz="5400" b="1" dirty="0"/>
          </a:p>
        </p:txBody>
      </p:sp>
      <p:sp>
        <p:nvSpPr>
          <p:cNvPr id="3" name="AutoShape 2" descr="data:image/jpeg;base64,/9j/4AAQSkZJRgABAQAAAQABAAD/2wCEAAkGBhQRERUUEhQWFRUWGBcaGRUYFxcYGBkYGx0VHBcfGRsYGyYgHR0jGR0UIC8gJCcpLSwsGh8xNTAsNSYsLCkBCQoKDgwOGQ8PGiwkHyUvKjUqKiwsLC0xMCwsLCowKi8sLCwtLCwpLywxNTIsLCkqNSwsLCwqKSwsKS8pLCk0LP/AABEIAKYAyAMBIgACEQEDEQH/xAAcAAACAgMBAQAAAAAAAAAAAAAABwUGAgMECAH/xABQEAABAgMFBAYECgcGAgsAAAABAgMABBEFBhIhMQdBUXETImGBkaEyQlKxFCNTYnKCksHR0hVDVJOi4fAWJDOjsuJV8QgXGDREY2Rzg7PD/8QAGwEAAQUBAQAAAAAAAAAAAAAAAAIDBAUGAQf/xAA4EQABAwIDBAcHAwQDAAAAAAABAAIDBBEFITESQVFhEyJxkaHR8AYUMoGxweEVUpJCYtLxFiOC/9oADAMBAAIRAxEAPwB4wQQQIRBBBAhEEEefXb8TapybeYmXEIL6ktpqFt4EdUdRVU0NAcqHthbGF5sFJpqWSpf0cYuV6CjVNTKW0KWs0ShJUonQJSCSe4Awo7N20TLWU3KpeT8pLnCvvbXUE8lCNW0Xa9KzVmOMyi19O8pLZbUhSVpSc1k7tBhyPrRxzHNyIXJqWaB2zI0g+tOKoYtKYmnnZxEy+wp51agG1qSAmtEAgEVoAB3RNSV+bXY9GcS8ODzYPmBXziMlWOjQlA9UAeGvnWNsWQp2WFwtyzA6UxND29awubnXfyVpb28zUuAZuTaWCaYmnSn+FQV7xDgkLUS4w28sdEHEJXhWQCnEAaKzpUVjyxarfTzbLG4dZXI5n+EecXeam1uqxOKUs8VEn3w9TYX7wSQ6zQbcVi8SjigqHRRXsOPHenQ7eqVTkX2+5QPujBN7JY6OV5AmEpAIsf0OL9x8FXbSeKLxS5/WAcwR7xHazNoX6Ckq5EH3QimbScRos8jmPOJGWvD7afrJ/D+cR5MEt8J9eC7tJ0wQu7NvQ4BVt3EPZV1vfmIsln3uQrJ0YDx1T+IiqloZY91/XBKurBBGKFgioNQdCNIyiCuoggggQiCCCBCIIIIEIggggQiCCCBChr5Wx8EkJl+tC20sp+mRRH8RTHnax5fAwhO+lTzOf3w9NqN3JifkDLyuDEpaCrGopBQmpoCAcyoJ84Vr1wrVb9KTCxxaebPkogxKp3tYSXK/wOpp6aRz5nWJFhkfnp8lExpdlEKIKkgkGoJGYI0zjtfsuZb/AMWTmkdvQLUnxbxCOBqfbUrCFjF7OistcjQxPD2O0K2TKumn6rXtPK4+i6IIIxWioIO8EeMLUwqPuqz0jz8wdCcCOW/+HCO8xcpCxX3/APCaWscQOr9o5ecUti76GyFNrdbI0KV0+6LVI30tFnJM6tQ4OttuedAfOJUVa+CIMjZc7yTvXn82BVr3l5AJJvkfOyssvs3nFahCPpL/ACgx0nZdM+2z4q/LHHd7a5OOzsvKKZZeU6c1JxtYU71EVWDRIUaZaDjDeiG/GKoG2Q+SpZqd0LzG8ZjX0EoJvZ9OIzDYWPmKBPgaGICZlVtqwuJUhXBQIPnD+jln7MbfTgdQlaeBGnI6g9oh6HHHg/8Aa0EcskzspEIWUmoJB4iJeRt7c59ofePwjXftiTkF9SabUK0LOILdQeSa5c6HnFDevriNJdlSzxVkPBOfmIuDV0szQb67t/cM0nMJ02Rbi2aFBxIPq1yPLgYtTl65ZDXSOvNtJ39IpKCDwoTn3R5qRaE+sEF7oEH1UZH+HPzjS3YTdcThU6o6lZP9ecV8mFSVRuxuzzdl4Zn6JBqGNTqtjbzINVDAdmlD5NBCe9S6ZdoBi13JvWi0pNuZQnBixBSK4sKkkgitBXcdN8eeW2gkUSABwAAEXLYVbXwebmJBR6jg6ZrmMlgc0U+xELEcIdRxtftX45acERT9ISLJ4wQQRSKQiCCCBCIIIXd7r0KmH0ybCqIK0ocWDmokgFIPsjOvE9msqmpnVD9lum88AuE2TCbcChVJBB0IzEZRi02EgJSKAAAAbgNIyiMeS6iCCMHXQlJUo0ABJPADMxxCrd+rzfBWcCDR1yoB9hPrK+4dvKPN9hkvzL0wqpqTSuZ6x49iaDvi63+vEXhMPmuYKUDgk9VI8CTzMVqwJTo2EDerrHv08qRfyU4gbHFv+J3boO7NXeA0/TVe2dG5/Pd5/JSMc81MKThCG1uqWrCEIBKjkSaACpoBHRExs7Y6W2pcahlt108yMCfePGI8z9hhIWyxOpNNTOkbrlbtJVYl7baUcOLAoZFKxhIPflHeIfdv3Kk54f3mXbcPt0osclporzhJXzuCxLKUmzptwnMKZX1kCtQoBwUoabqHnDUEskp2WtueSzsPtI4C0zL8xl4KwbB7B6V6ZtFYyJ6FmvDIrI7sCftQ6ITV2r4PSUozLMttANpAJopRUo5rOShqokxMS+1F9J+MZbUOzEg+ZPuh04RVHOwv2rKySmRxe7U5lM2CK7YV+peZITUtuHRC6Cp+arQ8tYsUVssL4nbLxYri8y3vu22zak4hSAfjOkTXTA6MeQ0yUVCNCEACgFBwGQ8oa+0PZm/PzrcxLONNjoujdKwToqqSEgZmhOpGka7N2Ey4H97mH5g8EkMt/ZTU/wAUaOhxeClp2t2OtvsAO8qHJA57r3ySlmLQbR6S0jsrU+AjBuacc/wWVrHtK6iPE6xZ5m7Lcm8toNpCkKIxUqSNQampzFDGRMaATSyC4IAPDPxPkkinaNVqu9cd2ZWjp5lDKFGhDScahwBUvIZ84a93NlUjJOJeSlx15HouuuFShkRkBRIyJ3b4XFmz5aV806j7+YhyXetPp2UqrVQyV2nKh7xQxmMYjlbZxcSOZ+2iksa0aBScEEEZ5OoggggQoK+dtGVlVKSaLV1Eczv7hU90LC6SKzsuP/MB8ATE9tRtDE+20NG04j9Jf+0DxiCugqk9L/8Aue8KjW0MHRUTnb3AnwNvXNNk5p1wQQRkk4iKrtHtTopTAD1nTh+rqryy74tULDajOYpltvchuveo/gExY4ZF0tS0HQZ935XHaJXXuaWtttKG1ODHiWE10Tu76nwjhReVsZLQts9qch/XKLXETeh34gDiofeY1M2H+8SbQdYnlfyU2hxKaiv0Vs9bj0Vol7Uac9FxJPCtD4HOLrsMlukn5975NDbQ7ySf/rif2b3ZkZ6y2C/KsuKTjQpRQnFVKjSqgAdCIul3LoytnhwSrXRhxQUoBSjUgUFMRNMt0ZKrc5r3RO/pJ8FNrsXkrYhG5oGd8lw3/toy8rRBot04ARqBQlRHdl3wrrNs/pVcEjU/cIvO1ds4Jc7gpwd5CSPcYi7m2cHejTuUSpXIf8gIvaBzYKLpBqb38VRnMrosyxVKFGWzTiMh3qMdk5dZ7D12wscAQo+GvhF8bbCQAkAAaAaCMoqHYlIXXASrJJ2lYuEFTdaDVO8cvwi23CvmVESz6qk/4azqfmqO88D3ROXnsQFJeQKKGahxHHmPOFXaDfRPHDlQhSSN28U5GLuJzMRhLHa7jvB9d6Qck94IjrvWp8Jlm3d6k9b6QyV5gxIxk3sLHFp1CcS22pWXhcbfA9MFCuac0+IqPqxRYcG0CT6SRc4owrHcc/ImE/GywiXpKYA7sk27VEXPZtbJTMdCo9VxJp9JOY8scUyOmzZ3oHW3a0Da0qJOQoDnnyrE2qhE0TmHeMu3cuA2T6gioWrtWs9lWBL3whz5OXSXlHvR1fOOC520p2051xlqVLTLAq6txVV4jUISEp6qVEgnMnJJjz24vbenVfoIII6hJS+Ez0k8+eC8P2QE/cY5rCdwTLCuDrf+oCNNpuYn3TxccP8AEqKu5dwTk29icUjo0tUwgGtQeJy0jZ1tXHQUe3IOqAB3iyiTTMhYZHmwC9Q1gxDjHm/+wY3zUwfrf84+/wBgGt70wfrj8secHFabie5V5x2j4nuK9HdIOI8YT+0B4GfdzGQQNR7IiqDZ/L71PHm5/tjIbP5TehZ5uGJdF7RU9JIX7JOVuCbdj1L/AHd35W5LgOhB5EGIy8rGJio9Ug92YPvjgFmNylppQ2MKFtZCpOZBrme0GLE62FJKToQQeRj0XC8QbWwtqGiwO5WkUrZWNkboRdWLYBbn/eJVR4OoHglz/wDM+MOOPK93LXVZk+27mejVRQHrNnJVOaTUdtI9RysylxCVoIUhYCkqGhSRUEcxFJj9N0dR0o0d9Rr5qS0rgvJYYm5dTRNDqlXBQ0PLcewxU7jyy5aYLL6ShQCgmuiq09E6K36QwI+FIOsVUVW5kToTmD4FdsvsEEEQ11aplAUhQOhSR4gwkLaXV09gSPKHHeCeDMu4smlEkd5yhIPu4lFR3kmNLgTD137khyaGy92sooey6oDvCT7yYuFYRV29raZdsy0owXphbiiC4oNNjIAanEdNMo3zsvOzpP6Qm1YD/wCGl6tNclH0ld/jGaxivggqHlzt+gzTrGOcMlc777T7Ol2nWVvBxxSVJwNfGEEgjrEdVNDuJr2QtW3AoApIIIBBGhBibN25foVMBpKW1ChAFD2GutQcwYpMghci+ZR41Sc2XNygd38tx5xJ9mcdhmldARYnS+/165EsRaLqTtWc6Flxz2Umn0jknzpGu6100zLCH5wuOqXVQQpZCAmtAaDjSvhHBeZBeUxKo9J5Yr2JG/lWp+rDFYZCEpSkUSkBIHAAUHlEb2zxSSJ7aaJxG82NkunYDmVCXgnm7PlFqaQhB9FCUpAqs6aa0zPdDE2U3T+AWehKx8c78a6TriUBQH6KaDnWFxYNnfpW2ko9KWkeuv2VOVyHesAU4IVD5ipwqmMMO274nZn7euaJXXNgiCCCLZNJBTg+MX9Nf+pUQkvPOS8y+v4O64lwNhJQBTqg115xYraawzL6eDrn+pUV+fm3y+hmXS2pRQVnGSAADTcR/RjZYpFTT0Z96JDMibeChVMcckTmy/Dv3aZqw2Y9NzKMbNnvqSDSuJoZim5Sgd4jr+AT/wDw2Y+2x+eIuwLetiTC0tIlKLIJCsRoQKZUUNRTwESSr9W6f2JPJKvvJjzSamwoPIjddu65VH7rhP7h/IrP9HWh/wANf/eMfnjktJc3Loxu2e+lNQK4mjmdPRUYyVe+3j+ulU8kD70mOK0rWtuYbU25MsFCtQG0DtyPR1EIZDhe0Nt2W+xzXDTYR+4fyKr8664/OMO/B3GwgFKirDocVDke0xORV5d2aankMPPY6jEoJ0oQSNw7ItEemYIymbSgUt9i+W1b7K9p2RsiaIvh3diiLwWV0qcaR10jT2h+Ii4bHNogbpIzKqJJ+JWdAT+rJ4E5p7TThENEPa13g4StFEqOo9U/gYuJoY6mIwy6bjwKfBsvTcEIq621ackUpam2lPtJyC/1gH0swsc8+2GVY202SmRUOKbPsuoUinfTD5xjKnCamA/DtDiM/wDScDgrXBEPMXvlECpmGz2JViPgmpimXm2jF1JblgUJORcOSiPmj1eevKGIKCeZ1g0gcTkF0kLHaLeYOqEu2apQeuRoVcBy98UttsqISkVUSABxJyA8Yxi87OLtFa/hLg6iK9GD6ytCrkNOfKNYejoKbs8Sm9SpG3dkkpOSrbbicDyEACYRQLxb8XtprXI9xELG02rRsNQTNpMzK1ol9NTTgMR0PzVdxj0PGuYl0uJKFpCkqFClQBBHAg5ERgKmFlSCJRe6ea4t0Scse3WZpGJlYVxTopP0k6jnpGq8VgonGShXVUM0L3oVuPLiPwEce0/Zi3IrRM2atTLi1H4gHLLMlCichWgwnLPKmkRdz77Ovu/Bpho9KAeukU01xp9XmPCM1V4PUUYFVDfZGYO8W+vrJSmyh/VctFz7PeXOuOzKaLl0BrsKzqoc01P1hFivdbnwSVW4D1z1W/pnf3Cp7omAgCpA117d2fdSKdfuwH31tOoAdbazLAyUc6qI9qoAFNcoi+8/qNc2SqdYG1yeXmlbOwyzUzNil3hK2Y2sj42YJdWTrnUIHIJAPMnjF+im7Nr4ys3LNtNLo80gBxlfVcSoel1TqK1zHfTSLlG3fs7R2dN3YoSIIIIQhJm/Etgnnh7RCvtAffWKPK2+wxOvqeXhIShtNElWQzVp20hqbU7Po608BkpJQeacx5E+ELxyyWVElTTZJzJKQSTGqmpP1PD2xbVr2v8AL8qJUwNnY6N17Hgszf6T+UV+7VB/b+T+UV+7VGv9DMfIt/YEXnZ1IyTmKXdlZcqzUhRaQSR6wqRqNeVeEZap9kI4IzIHk29cFUDAaXi7vHkqSdoEn7av3ao+f9YUn7a/3Zh6C5sj+yS/7lv8I+i6El+yS/7lv8sU/wCjwcT3jyS/+P0vF3ePJIS5Nnpta13y2opCWFKQojeOjQMQ1pUmJu1LIdll4HkFJ3cFDik7xDqkbEYYJUyw02SKEobSkka0JSNK0jbPWe28godQlaTuIr4cD2iNThlcaJgitdnirmOFsbGsboAB3JCQQx7V2WoUSZdwo+YvrDuUM/GsUK/N2JqSllLUE0UpLYWlQNCs00yNaV3RqI8Sp5Bdrs+ByK7Yqvzt6GWlFIxLUNQgVpzOlY+S97GVkBRW2T7aSB46Rzy0sltISgUA8Tz4mMnWwoUUAocDnFh7vLa+0L8Lfnx8FxTtYI5bg2Yp+aMl0gSMBcaKqk4QQFIHGmZHIw5rF2fS7BClAvLG9dMIPYnTxrFZUYlDBdrviG4efrsXQ26p107jrmSHHQUM68FOdieCfneHGGqwylCQlICUpAAA0AGlIzAgjK1lbJVOu7TcE4BZEEEVW/t5fgzPRoPxroIHzUaKV2cB38IYghdNII26ldKXe0u9aVPOOVqhrqIFfSOdac1Vz4COO5thqZbLr2b73WWTqlPqp7Kakd26ISwpP4fNdKc5aXNEDc45x5DI/ZG8xfYpParFQ8iggPUZrzKkU8f9RVevVeoSSmKioWs4xvDYFCR21I8DE+24FAKSQUkAgjQg6ERQrQpM2m6SApuXQGwDmCo1xe9fhEjdSdMu58DcJKDVUus7xqpsniMyO/siuqMBkZhkda3/ANDkdD8ktsvXLVLWxdlt9QcBUy+nNL7ZwrB3Vp6Xv7YlbE2ozEiUtWsnpGsgmdaTUdnSpG/tAr2HWM4iLbvCwx8Wurri8gwhONa67incD2xXYfX1EThGwbQ4eXD6JUkbTmck55C0G320uMrS4hQqlaSFA94ghRbObiWk1M/CUkWfLrIJlDV0rHzkE0QTxqCOEEbVpJAJFlCTLvfY3wqVWgCqx1kfSTu7xUd8eeBa5bmlpWeoSBn6tBkfx/lHqGEFtqueZeZE02Pinz1qaJdGo+sMxyVGq9n6pocad+/Tt3pDhvWmNsrMqbWlaDhUkgg8CIrd3rZrRpZz9U8ew/dE/Gkey3VKQnZdm8KJxkLFAsZLR7KvwOoMS8IyxLaclHQ42exSTopPA/juhw2Fb7U23jbOfrIPpJPAj798YnEcPNO7bZ8J8OXknAbqSggiHvVetizmOnmCoIxBPVTiNTWmXcYqUpTEU7a1Yq5qy3ktAlxvC6kDUlshRA7cOKIY/wDSAszi/wDuv90Yn/pB2Z/6g/8AxD88dBINwhKeTnEuoC079RwO8GNylUFTkOO6JS8F4rAmHFOtpnZZxRJUWEtpSo8ShSyPCkRMtO2HiCn12lMAeooNISeeFdfAiNcz2iZ0Y2mHa8EjZU7sjs9ybtdMw2D0EshQU5oCpQUAkcSak8hyj0HCgs3brZUs2lqXln2206JS22B/rzPbHR/2i5LcxMn6qPzxmKiV9RI6VwzKUmvBFQuHtLYtYvBltxBaCCceHPFi0wk6YfMRI3mve1Jpp6bpHVbB81HcPM7obiifK4MYLldXTeK8Lcm1jXmo5IRvUfwG87oQV67WenHwylVX5g9ZW5De/kKeQ7Ym7UtVyZcLjqsSj4AbgBuEVyz5CZl3XHkOMrcc1UttWQ4ChyGngI0EtDUUtK4UrdqV2V72t3+vBJBBOeivFl2aiXaQ02OqgU7Sd5PaTUxlPzgZaW6rRCVKPcK07zQd8VX9NWiN0of3g++OG0Z6emUdA62yltZTjWhWeEEE0qo8OEect9lcSdKOkZqczcbzmpnTstkvt25cpYC1+m6S4o9qsx5Z98NgbPA/ZfQq6kwSHkOb23gPi+4CiSO0xA3Cu58JfC1J+KaoSNxUPQTyGRPYBxhux6DisrWRtpGaAC/2H37lCbxSlsy5NpTiUiYUmRboAvAQt9ZGSsJ9FtJOmpi+XZuPKWeP7u0As+k6rruq41Wc+4UHZE9BGZhp4oBaNtk6XF2qIIIIfSURGXjsFudlnJd30VjXelQzSodoNDEnBCmPcxwc02I0QvJd4LBdkphbDwotB1Gih6qk9hH9ZRMWHbfSUQ4evuPtfz98PDaFcJFpsUFEPor0bh80qp6p8jnxr5wtSynZV5TTyC24g5g+RB3g7iNY9Ew+vjr4rHJ41H3HJNEWV4jqs60nJdwONKKVDwI4Ebx2RWrFt7HRDh625Xtc+33xNw7JHq1wXE1bu7Q2n6Ieo05xJ6ij2E6cj4mIDb8oGzWhqDMtd4ouKTEdepcw7LIZbK1pS6lfR4shQKFRXTXdGdqMIY13SRbjm3Xu3/JLDlFiyWR+rT4VjIWc18mj7IjX0k1+yn7aY+45r9lP20xfiamGjT/B3+KStgkG/k0fZEbAwn2U+AjnxzX7L/mJjBD8wdJcHk62fvhfvUHA/wAHeS4u3oxwHgI+hI4DwEclZr9l/wAxH4wYpr9m/wAxH4wr3yL+7+LvJC27P7edk5uaQycPSJIrSpASrEKV30Jz7YsbjhUSVEknMkmpJ7SYqdkWa+JzpltYEqBB6yTSopuPKLVFbRRBgeQ213HdYkXy1zXSiCCCJ64iOyybKXMupabFVK37kjeT2CMbNsxyYcDbScSj4AbyTuHbDfuxdlEk3hHWcVTGvieA4JG4RW19e2lZYZuOg+5XQLrssayESrKWm9E6neo7ye0x3QQRiXOLyXO1KdRBBBCUIggggQiCCCBCIgb23Kl7Rbwvp6w9B1OS0cjvHzTl74noIcjkfE4PYbEb0LzZe7ZVNyJKgnp2R+sbBJA+ejVPPMdsRVkXiw0Q7mNy9458R2x6oirXi2aSM7VTjIQ4f1jXUV306qu8GNRTe0AcNipb8x5eXckFvBKRCwQCCCDoRoY+xM2jsZm5YlUk+l5HybnUV+UntqmK/MF9g4ZqWdZPHCVJ8R/OLmKeGfOJ4PLf3apFrLfGuYfCEKWrRIJPIf1SPjU0hXoqB78/A5xy2+gmVeA1wHyoT5VhUpLGk2zCFX2mVTXxr5OE+g0CQkJ3VpGbt32TokoO4pJB847ZUjAimmFPuEbYeZSRbADgHcSc78/LhuXbrhsy1HWHksPKxoXkhZ1B3A8c6Ch0qItEVaYY6WZYQNUqLiuxIofOkWmIsbSxz2A3AOXcMudvwuFEEES9k3VmZmnRtEJ9tXVT4nXuBhx8jYxtPNhzQoiJu710npw1SMLe91Qy+r7R5eMXaw9mrTVFPnplezo2O7VXfl2RcEIAAAAAGgGQEUFXjLR1YMzx8ksN4qPsK77Uo3gaGZ9JZ9JR7T92giSggjNPe57i5xuSloggghCEQQQQIRBBBAhEEEECEQQQQIRBBBAhEYOspUKKSFDgQCPOCCC9kKBn7hSb2ZZCTxQSnyGXlENM7KWjXA8tI4KSlQ+6CCJsdfUx5Nefr9VywS5vbszfstsutPNusV9BYUlaOxJAII5mIi6lgzVpmjBYapqpZWSB2AIoTzMfYIdbitW1uyH5dg8kWCYdjbFCyDimcS1UK14DU9masgOET8rsul0+m44vvCR5CvnBBCTiVTawfbst/tFgp+z7rSzGbbKAfaIxK8VVMSsEEQnyOebuJJ5rqIIIIQhEEEECEQQQQIRBBBAhEEEECF//2Q==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7" name="AutoShape 10" descr="data:image/jpeg;base64,/9j/4AAQSkZJRgABAQAAAQABAAD/2wCEAAkGBhQRERUUEhQWFRUWGBcaGRUYFxcYGBkYGx0VHBcfGRsYGyYgHR0jGR0UIC8gJCcpLSwsGh8xNTAsNSYsLCkBCQoKDgwOGQ8PGiwkHyUvKjUqKiwsLC0xMCwsLCowKi8sLCwtLCwpLywxNTIsLCkqNSwsLCwqKSwsKS8pLCk0LP/AABEIAKYAyAMBIgACEQEDEQH/xAAcAAACAgMBAQAAAAAAAAAAAAAABwUGAgMECAH/xABQEAABAgMFBAYECgcGAgsAAAABAgMABBEFBhIhMQdBUXETImGBkaEyQlKxFCNTYnKCksHR0hVDVJOi4fAWJDOjsuJV8QgXGDREY2Rzg7PD/8QAGwEAAQUBAQAAAAAAAAAAAAAAAAIDBAUGAQf/xAA4EQABAwIDBAcHAwQDAAAAAAABAAIDBBEFITESQVFhEyJxkaHR8AYUMoGxweEVUpJCYtLxFiOC/9oADAMBAAIRAxEAPwB4wQQQIRBBBAhEEEefXb8TapybeYmXEIL6ktpqFt4EdUdRVU0NAcqHthbGF5sFJpqWSpf0cYuV6CjVNTKW0KWs0ShJUonQJSCSe4Awo7N20TLWU3KpeT8pLnCvvbXUE8lCNW0Xa9KzVmOMyi19O8pLZbUhSVpSc1k7tBhyPrRxzHNyIXJqWaB2zI0g+tOKoYtKYmnnZxEy+wp51agG1qSAmtEAgEVoAB3RNSV+bXY9GcS8ODzYPmBXziMlWOjQlA9UAeGvnWNsWQp2WFwtyzA6UxND29awubnXfyVpb28zUuAZuTaWCaYmnSn+FQV7xDgkLUS4w28sdEHEJXhWQCnEAaKzpUVjyxarfTzbLG4dZXI5n+EecXeam1uqxOKUs8VEn3w9TYX7wSQ6zQbcVi8SjigqHRRXsOPHenQ7eqVTkX2+5QPujBN7JY6OV5AmEpAIsf0OL9x8FXbSeKLxS5/WAcwR7xHazNoX6Ckq5EH3QimbScRos8jmPOJGWvD7afrJ/D+cR5MEt8J9eC7tJ0wQu7NvQ4BVt3EPZV1vfmIsln3uQrJ0YDx1T+IiqloZY91/XBKurBBGKFgioNQdCNIyiCuoggggQiCCCBCIIIIEIggggQiCCCBChr5Wx8EkJl+tC20sp+mRRH8RTHnax5fAwhO+lTzOf3w9NqN3JifkDLyuDEpaCrGopBQmpoCAcyoJ84Vr1wrVb9KTCxxaebPkogxKp3tYSXK/wOpp6aRz5nWJFhkfnp8lExpdlEKIKkgkGoJGYI0zjtfsuZb/AMWTmkdvQLUnxbxCOBqfbUrCFjF7OistcjQxPD2O0K2TKumn6rXtPK4+i6IIIxWioIO8EeMLUwqPuqz0jz8wdCcCOW/+HCO8xcpCxX3/APCaWscQOr9o5ecUti76GyFNrdbI0KV0+6LVI30tFnJM6tQ4OttuedAfOJUVa+CIMjZc7yTvXn82BVr3l5AJJvkfOyssvs3nFahCPpL/ACgx0nZdM+2z4q/LHHd7a5OOzsvKKZZeU6c1JxtYU71EVWDRIUaZaDjDeiG/GKoG2Q+SpZqd0LzG8ZjX0EoJvZ9OIzDYWPmKBPgaGICZlVtqwuJUhXBQIPnD+jln7MbfTgdQlaeBGnI6g9oh6HHHg/8Aa0EcskzspEIWUmoJB4iJeRt7c59ofePwjXftiTkF9SabUK0LOILdQeSa5c6HnFDevriNJdlSzxVkPBOfmIuDV0szQb67t/cM0nMJ02Rbi2aFBxIPq1yPLgYtTl65ZDXSOvNtJ39IpKCDwoTn3R5qRaE+sEF7oEH1UZH+HPzjS3YTdcThU6o6lZP9ecV8mFSVRuxuzzdl4Zn6JBqGNTqtjbzINVDAdmlD5NBCe9S6ZdoBi13JvWi0pNuZQnBixBSK4sKkkgitBXcdN8eeW2gkUSABwAAEXLYVbXwebmJBR6jg6ZrmMlgc0U+xELEcIdRxtftX45acERT9ISLJ4wQQRSKQiCCCBCIIIXd7r0KmH0ybCqIK0ocWDmokgFIPsjOvE9msqmpnVD9lum88AuE2TCbcChVJBB0IzEZRi02EgJSKAAAAbgNIyiMeS6iCCMHXQlJUo0ABJPADMxxCrd+rzfBWcCDR1yoB9hPrK+4dvKPN9hkvzL0wqpqTSuZ6x49iaDvi63+vEXhMPmuYKUDgk9VI8CTzMVqwJTo2EDerrHv08qRfyU4gbHFv+J3boO7NXeA0/TVe2dG5/Pd5/JSMc81MKThCG1uqWrCEIBKjkSaACpoBHRExs7Y6W2pcahlt108yMCfePGI8z9hhIWyxOpNNTOkbrlbtJVYl7baUcOLAoZFKxhIPflHeIfdv3Kk54f3mXbcPt0osclporzhJXzuCxLKUmzptwnMKZX1kCtQoBwUoabqHnDUEskp2WtueSzsPtI4C0zL8xl4KwbB7B6V6ZtFYyJ6FmvDIrI7sCftQ6ITV2r4PSUozLMttANpAJopRUo5rOShqokxMS+1F9J+MZbUOzEg+ZPuh04RVHOwv2rKySmRxe7U5lM2CK7YV+peZITUtuHRC6Cp+arQ8tYsUVssL4nbLxYri8y3vu22zak4hSAfjOkTXTA6MeQ0yUVCNCEACgFBwGQ8oa+0PZm/PzrcxLONNjoujdKwToqqSEgZmhOpGka7N2Ey4H97mH5g8EkMt/ZTU/wAUaOhxeClp2t2OtvsAO8qHJA57r3ySlmLQbR6S0jsrU+AjBuacc/wWVrHtK6iPE6xZ5m7Lcm8toNpCkKIxUqSNQampzFDGRMaATSyC4IAPDPxPkkinaNVqu9cd2ZWjp5lDKFGhDScahwBUvIZ84a93NlUjJOJeSlx15HouuuFShkRkBRIyJ3b4XFmz5aV806j7+YhyXetPp2UqrVQyV2nKh7xQxmMYjlbZxcSOZ+2iksa0aBScEEEZ5OoggggQoK+dtGVlVKSaLV1Eczv7hU90LC6SKzsuP/MB8ATE9tRtDE+20NG04j9Jf+0DxiCugqk9L/8Aue8KjW0MHRUTnb3AnwNvXNNk5p1wQQRkk4iKrtHtTopTAD1nTh+rqryy74tULDajOYpltvchuveo/gExY4ZF0tS0HQZ935XHaJXXuaWtttKG1ODHiWE10Tu76nwjhReVsZLQts9qch/XKLXETeh34gDiofeY1M2H+8SbQdYnlfyU2hxKaiv0Vs9bj0Vol7Uac9FxJPCtD4HOLrsMlukn5975NDbQ7ySf/rif2b3ZkZ6y2C/KsuKTjQpRQnFVKjSqgAdCIul3LoytnhwSrXRhxQUoBSjUgUFMRNMt0ZKrc5r3RO/pJ8FNrsXkrYhG5oGd8lw3/toy8rRBot04ARqBQlRHdl3wrrNs/pVcEjU/cIvO1ds4Jc7gpwd5CSPcYi7m2cHejTuUSpXIf8gIvaBzYKLpBqb38VRnMrosyxVKFGWzTiMh3qMdk5dZ7D12wscAQo+GvhF8bbCQAkAAaAaCMoqHYlIXXASrJJ2lYuEFTdaDVO8cvwi23CvmVESz6qk/4azqfmqO88D3ROXnsQFJeQKKGahxHHmPOFXaDfRPHDlQhSSN28U5GLuJzMRhLHa7jvB9d6Qck94IjrvWp8Jlm3d6k9b6QyV5gxIxk3sLHFp1CcS22pWXhcbfA9MFCuac0+IqPqxRYcG0CT6SRc4owrHcc/ImE/GywiXpKYA7sk27VEXPZtbJTMdCo9VxJp9JOY8scUyOmzZ3oHW3a0Da0qJOQoDnnyrE2qhE0TmHeMu3cuA2T6gioWrtWs9lWBL3whz5OXSXlHvR1fOOC520p2051xlqVLTLAq6txVV4jUISEp6qVEgnMnJJjz24vbenVfoIII6hJS+Ez0k8+eC8P2QE/cY5rCdwTLCuDrf+oCNNpuYn3TxccP8AEqKu5dwTk29icUjo0tUwgGtQeJy0jZ1tXHQUe3IOqAB3iyiTTMhYZHmwC9Q1gxDjHm/+wY3zUwfrf84+/wBgGt70wfrj8secHFabie5V5x2j4nuK9HdIOI8YT+0B4GfdzGQQNR7IiqDZ/L71PHm5/tjIbP5TehZ5uGJdF7RU9JIX7JOVuCbdj1L/AHd35W5LgOhB5EGIy8rGJio9Ug92YPvjgFmNylppQ2MKFtZCpOZBrme0GLE62FJKToQQeRj0XC8QbWwtqGiwO5WkUrZWNkboRdWLYBbn/eJVR4OoHglz/wDM+MOOPK93LXVZk+27mejVRQHrNnJVOaTUdtI9RysylxCVoIUhYCkqGhSRUEcxFJj9N0dR0o0d9Rr5qS0rgvJYYm5dTRNDqlXBQ0PLcewxU7jyy5aYLL6ShQCgmuiq09E6K36QwI+FIOsVUVW5kToTmD4FdsvsEEEQ11aplAUhQOhSR4gwkLaXV09gSPKHHeCeDMu4smlEkd5yhIPu4lFR3kmNLgTD137khyaGy92sooey6oDvCT7yYuFYRV29raZdsy0owXphbiiC4oNNjIAanEdNMo3zsvOzpP6Qm1YD/wCGl6tNclH0ld/jGaxivggqHlzt+gzTrGOcMlc777T7Ol2nWVvBxxSVJwNfGEEgjrEdVNDuJr2QtW3AoApIIIBBGhBibN25foVMBpKW1ChAFD2GutQcwYpMghci+ZR41Sc2XNygd38tx5xJ9mcdhmldARYnS+/165EsRaLqTtWc6Flxz2Umn0jknzpGu6100zLCH5wuOqXVQQpZCAmtAaDjSvhHBeZBeUxKo9J5Yr2JG/lWp+rDFYZCEpSkUSkBIHAAUHlEb2zxSSJ7aaJxG82NkunYDmVCXgnm7PlFqaQhB9FCUpAqs6aa0zPdDE2U3T+AWehKx8c78a6TriUBQH6KaDnWFxYNnfpW2ko9KWkeuv2VOVyHesAU4IVD5ipwqmMMO274nZn7euaJXXNgiCCCLZNJBTg+MX9Nf+pUQkvPOS8y+v4O64lwNhJQBTqg115xYraawzL6eDrn+pUV+fm3y+hmXS2pRQVnGSAADTcR/RjZYpFTT0Z96JDMibeChVMcckTmy/Dv3aZqw2Y9NzKMbNnvqSDSuJoZim5Sgd4jr+AT/wDw2Y+2x+eIuwLetiTC0tIlKLIJCsRoQKZUUNRTwESSr9W6f2JPJKvvJjzSamwoPIjddu65VH7rhP7h/IrP9HWh/wANf/eMfnjktJc3Loxu2e+lNQK4mjmdPRUYyVe+3j+ulU8kD70mOK0rWtuYbU25MsFCtQG0DtyPR1EIZDhe0Nt2W+xzXDTYR+4fyKr8664/OMO/B3GwgFKirDocVDke0xORV5d2aankMPPY6jEoJ0oQSNw7ItEemYIymbSgUt9i+W1b7K9p2RsiaIvh3diiLwWV0qcaR10jT2h+Ii4bHNogbpIzKqJJ+JWdAT+rJ4E5p7TThENEPa13g4StFEqOo9U/gYuJoY6mIwy6bjwKfBsvTcEIq621ackUpam2lPtJyC/1gH0swsc8+2GVY202SmRUOKbPsuoUinfTD5xjKnCamA/DtDiM/wDScDgrXBEPMXvlECpmGz2JViPgmpimXm2jF1JblgUJORcOSiPmj1eevKGIKCeZ1g0gcTkF0kLHaLeYOqEu2apQeuRoVcBy98UttsqISkVUSABxJyA8Yxi87OLtFa/hLg6iK9GD6ytCrkNOfKNYejoKbs8Sm9SpG3dkkpOSrbbicDyEACYRQLxb8XtprXI9xELG02rRsNQTNpMzK1ol9NTTgMR0PzVdxj0PGuYl0uJKFpCkqFClQBBHAg5ERgKmFlSCJRe6ea4t0Scse3WZpGJlYVxTopP0k6jnpGq8VgonGShXVUM0L3oVuPLiPwEce0/Zi3IrRM2atTLi1H4gHLLMlCichWgwnLPKmkRdz77Ovu/Bpho9KAeukU01xp9XmPCM1V4PUUYFVDfZGYO8W+vrJSmyh/VctFz7PeXOuOzKaLl0BrsKzqoc01P1hFivdbnwSVW4D1z1W/pnf3Cp7omAgCpA117d2fdSKdfuwH31tOoAdbazLAyUc6qI9qoAFNcoi+8/qNc2SqdYG1yeXmlbOwyzUzNil3hK2Y2sj42YJdWTrnUIHIJAPMnjF+im7Nr4ys3LNtNLo80gBxlfVcSoel1TqK1zHfTSLlG3fs7R2dN3YoSIIIIQhJm/Etgnnh7RCvtAffWKPK2+wxOvqeXhIShtNElWQzVp20hqbU7Po608BkpJQeacx5E+ELxyyWVElTTZJzJKQSTGqmpP1PD2xbVr2v8AL8qJUwNnY6N17Hgszf6T+UV+7VB/b+T+UV+7VGv9DMfIt/YEXnZ1IyTmKXdlZcqzUhRaQSR6wqRqNeVeEZap9kI4IzIHk29cFUDAaXi7vHkqSdoEn7av3ao+f9YUn7a/3Zh6C5sj+yS/7lv8I+i6El+yS/7lv8sU/wCjwcT3jyS/+P0vF3ePJIS5Nnpta13y2opCWFKQojeOjQMQ1pUmJu1LIdll4HkFJ3cFDik7xDqkbEYYJUyw02SKEobSkka0JSNK0jbPWe28godQlaTuIr4cD2iNThlcaJgitdnirmOFsbGsboAB3JCQQx7V2WoUSZdwo+YvrDuUM/GsUK/N2JqSllLUE0UpLYWlQNCs00yNaV3RqI8Sp5Bdrs+ByK7Yqvzt6GWlFIxLUNQgVpzOlY+S97GVkBRW2T7aSB46Rzy0sltISgUA8Tz4mMnWwoUUAocDnFh7vLa+0L8Lfnx8FxTtYI5bg2Yp+aMl0gSMBcaKqk4QQFIHGmZHIw5rF2fS7BClAvLG9dMIPYnTxrFZUYlDBdrviG4efrsXQ26p107jrmSHHQUM68FOdieCfneHGGqwylCQlICUpAAA0AGlIzAgjK1lbJVOu7TcE4BZEEEVW/t5fgzPRoPxroIHzUaKV2cB38IYghdNII26ldKXe0u9aVPOOVqhrqIFfSOdac1Vz4COO5thqZbLr2b73WWTqlPqp7Kakd26ISwpP4fNdKc5aXNEDc45x5DI/ZG8xfYpParFQ8iggPUZrzKkU8f9RVevVeoSSmKioWs4xvDYFCR21I8DE+24FAKSQUkAgjQg6ERQrQpM2m6SApuXQGwDmCo1xe9fhEjdSdMu58DcJKDVUus7xqpsniMyO/siuqMBkZhkda3/ANDkdD8ktsvXLVLWxdlt9QcBUy+nNL7ZwrB3Vp6Xv7YlbE2ozEiUtWsnpGsgmdaTUdnSpG/tAr2HWM4iLbvCwx8Wurri8gwhONa67incD2xXYfX1EThGwbQ4eXD6JUkbTmck55C0G320uMrS4hQqlaSFA94ghRbObiWk1M/CUkWfLrIJlDV0rHzkE0QTxqCOEEbVpJAJFlCTLvfY3wqVWgCqx1kfSTu7xUd8eeBa5bmlpWeoSBn6tBkfx/lHqGEFtqueZeZE02Pinz1qaJdGo+sMxyVGq9n6pocad+/Tt3pDhvWmNsrMqbWlaDhUkgg8CIrd3rZrRpZz9U8ew/dE/Gkey3VKQnZdm8KJxkLFAsZLR7KvwOoMS8IyxLaclHQ42exSTopPA/juhw2Fb7U23jbOfrIPpJPAj798YnEcPNO7bZ8J8OXknAbqSggiHvVetizmOnmCoIxBPVTiNTWmXcYqUpTEU7a1Yq5qy3ktAlxvC6kDUlshRA7cOKIY/wDSAszi/wDuv90Yn/pB2Z/6g/8AxD88dBINwhKeTnEuoC079RwO8GNylUFTkOO6JS8F4rAmHFOtpnZZxRJUWEtpSo8ShSyPCkRMtO2HiCn12lMAeooNISeeFdfAiNcz2iZ0Y2mHa8EjZU7sjs9ybtdMw2D0EshQU5oCpQUAkcSak8hyj0HCgs3brZUs2lqXln2206JS22B/rzPbHR/2i5LcxMn6qPzxmKiV9RI6VwzKUmvBFQuHtLYtYvBltxBaCCceHPFi0wk6YfMRI3mve1Jpp6bpHVbB81HcPM7obiifK4MYLldXTeK8Lcm1jXmo5IRvUfwG87oQV67WenHwylVX5g9ZW5De/kKeQ7Ym7UtVyZcLjqsSj4AbgBuEVyz5CZl3XHkOMrcc1UttWQ4ChyGngI0EtDUUtK4UrdqV2V72t3+vBJBBOeivFl2aiXaQ02OqgU7Sd5PaTUxlPzgZaW6rRCVKPcK07zQd8VX9NWiN0of3g++OG0Z6emUdA62yltZTjWhWeEEE0qo8OEect9lcSdKOkZqczcbzmpnTstkvt25cpYC1+m6S4o9qsx5Z98NgbPA/ZfQq6kwSHkOb23gPi+4CiSO0xA3Cu58JfC1J+KaoSNxUPQTyGRPYBxhux6DisrWRtpGaAC/2H37lCbxSlsy5NpTiUiYUmRboAvAQt9ZGSsJ9FtJOmpi+XZuPKWeP7u0As+k6rruq41Wc+4UHZE9BGZhp4oBaNtk6XF2qIIIIfSURGXjsFudlnJd30VjXelQzSodoNDEnBCmPcxwc02I0QvJd4LBdkphbDwotB1Gih6qk9hH9ZRMWHbfSUQ4evuPtfz98PDaFcJFpsUFEPor0bh80qp6p8jnxr5wtSynZV5TTyC24g5g+RB3g7iNY9Ew+vjr4rHJ41H3HJNEWV4jqs60nJdwONKKVDwI4Ebx2RWrFt7HRDh625Xtc+33xNw7JHq1wXE1bu7Q2n6Ieo05xJ6ij2E6cj4mIDb8oGzWhqDMtd4ouKTEdepcw7LIZbK1pS6lfR4shQKFRXTXdGdqMIY13SRbjm3Xu3/JLDlFiyWR+rT4VjIWc18mj7IjX0k1+yn7aY+45r9lP20xfiamGjT/B3+KStgkG/k0fZEbAwn2U+AjnxzX7L/mJjBD8wdJcHk62fvhfvUHA/wAHeS4u3oxwHgI+hI4DwEclZr9l/wAxH4wYpr9m/wAxH4wr3yL+7+LvJC27P7edk5uaQycPSJIrSpASrEKV30Jz7YsbjhUSVEknMkmpJ7SYqdkWa+JzpltYEqBB6yTSopuPKLVFbRRBgeQ213HdYkXy1zXSiCCCJ64iOyybKXMupabFVK37kjeT2CMbNsxyYcDbScSj4AbyTuHbDfuxdlEk3hHWcVTGvieA4JG4RW19e2lZYZuOg+5XQLrssayESrKWm9E6neo7ye0x3QQRiXOLyXO1KdRBBBCUIggggQiCCCBCIgb23Kl7Rbwvp6w9B1OS0cjvHzTl74noIcjkfE4PYbEb0LzZe7ZVNyJKgnp2R+sbBJA+ejVPPMdsRVkXiw0Q7mNy9458R2x6oirXi2aSM7VTjIQ4f1jXUV306qu8GNRTe0AcNipb8x5eXckFvBKRCwQCCCDoRoY+xM2jsZm5YlUk+l5HybnUV+UntqmK/MF9g4ZqWdZPHCVJ8R/OLmKeGfOJ4PLf3apFrLfGuYfCEKWrRIJPIf1SPjU0hXoqB78/A5xy2+gmVeA1wHyoT5VhUpLGk2zCFX2mVTXxr5OE+g0CQkJ3VpGbt32TokoO4pJB847ZUjAimmFPuEbYeZSRbADgHcSc78/LhuXbrhsy1HWHksPKxoXkhZ1B3A8c6Ch0qItEVaYY6WZYQNUqLiuxIofOkWmIsbSxz2A3AOXcMudvwuFEEES9k3VmZmnRtEJ9tXVT4nXuBhx8jYxtPNhzQoiJu710npw1SMLe91Qy+r7R5eMXaw9mrTVFPnplezo2O7VXfl2RcEIAAAAAGgGQEUFXjLR1YMzx8ksN4qPsK77Uo3gaGZ9JZ9JR7T92giSggjNPe57i5xuSloggghCEQQQQIRBBBAhEEEECEQQQQIRBBBAhEYOspUKKSFDgQCPOCCC9kKBn7hSb2ZZCTxQSnyGXlENM7KWjXA8tI4KSlQ+6CCJsdfUx5Nefr9VywS5vbszfstsutPNusV9BYUlaOxJAII5mIi6lgzVpmjBYapqpZWSB2AIoTzMfYIdbitW1uyH5dg8kWCYdjbFCyDimcS1UK14DU9masgOET8rsul0+m44vvCR5CvnBBCTiVTawfbst/tFgp+z7rSzGbbKAfaIxK8VVMSsEEQnyOebuJJ5rqIIIIQhEEEECEQQQQIRBBBAhEEEECF//2Q=="/>
          <p:cNvSpPr>
            <a:spLocks noChangeAspect="1" noChangeArrowheads="1"/>
          </p:cNvSpPr>
          <p:nvPr/>
        </p:nvSpPr>
        <p:spPr bwMode="auto">
          <a:xfrm>
            <a:off x="907573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10" name="AutoShape 16" descr="data:image/jpeg;base64,/9j/4AAQSkZJRgABAQAAAQABAAD/2wCEAAkGBhQRERUUEhQWFRUWGBcaGRUYFxcYGBkYGx0VHBcfGRsYGyYgHR0jGR0UIC8gJCcpLSwsGh8xNTAsNSYsLCkBCQoKDgwOGQ8PGiwkHyUvKjUqKiwsLC0xMCwsLCowKi8sLCwtLCwpLywxNTIsLCkqNSwsLCwqKSwsKS8pLCk0LP/AABEIAKYAyAMBIgACEQEDEQH/xAAcAAACAgMBAQAAAAAAAAAAAAAABwUGAgMECAH/xABQEAABAgMFBAYECgcGAgsAAAABAgMABBEFBhIhMQdBUXETImGBkaEyQlKxFCNTYnKCksHR0hVDVJOi4fAWJDOjsuJV8QgXGDREY2Rzg7PD/8QAGwEAAQUBAQAAAAAAAAAAAAAAAAIDBAUGAQf/xAA4EQABAwIDBAcHAwQDAAAAAAABAAIDBBEFITESQVFhEyJxkaHR8AYUMoGxweEVUpJCYtLxFiOC/9oADAMBAAIRAxEAPwB4wQQQIRBBBAhEEEefXb8TapybeYmXEIL6ktpqFt4EdUdRVU0NAcqHthbGF5sFJpqWSpf0cYuV6CjVNTKW0KWs0ShJUonQJSCSe4Awo7N20TLWU3KpeT8pLnCvvbXUE8lCNW0Xa9KzVmOMyi19O8pLZbUhSVpSc1k7tBhyPrRxzHNyIXJqWaB2zI0g+tOKoYtKYmnnZxEy+wp51agG1qSAmtEAgEVoAB3RNSV+bXY9GcS8ODzYPmBXziMlWOjQlA9UAeGvnWNsWQp2WFwtyzA6UxND29awubnXfyVpb28zUuAZuTaWCaYmnSn+FQV7xDgkLUS4w28sdEHEJXhWQCnEAaKzpUVjyxarfTzbLG4dZXI5n+EecXeam1uqxOKUs8VEn3w9TYX7wSQ6zQbcVi8SjigqHRRXsOPHenQ7eqVTkX2+5QPujBN7JY6OV5AmEpAIsf0OL9x8FXbSeKLxS5/WAcwR7xHazNoX6Ckq5EH3QimbScRos8jmPOJGWvD7afrJ/D+cR5MEt8J9eC7tJ0wQu7NvQ4BVt3EPZV1vfmIsln3uQrJ0YDx1T+IiqloZY91/XBKurBBGKFgioNQdCNIyiCuoggggQiCCCBCIIIIEIggggQiCCCBChr5Wx8EkJl+tC20sp+mRRH8RTHnax5fAwhO+lTzOf3w9NqN3JifkDLyuDEpaCrGopBQmpoCAcyoJ84Vr1wrVb9KTCxxaebPkogxKp3tYSXK/wOpp6aRz5nWJFhkfnp8lExpdlEKIKkgkGoJGYI0zjtfsuZb/AMWTmkdvQLUnxbxCOBqfbUrCFjF7OistcjQxPD2O0K2TKumn6rXtPK4+i6IIIxWioIO8EeMLUwqPuqz0jz8wdCcCOW/+HCO8xcpCxX3/APCaWscQOr9o5ecUti76GyFNrdbI0KV0+6LVI30tFnJM6tQ4OttuedAfOJUVa+CIMjZc7yTvXn82BVr3l5AJJvkfOyssvs3nFahCPpL/ACgx0nZdM+2z4q/LHHd7a5OOzsvKKZZeU6c1JxtYU71EVWDRIUaZaDjDeiG/GKoG2Q+SpZqd0LzG8ZjX0EoJvZ9OIzDYWPmKBPgaGICZlVtqwuJUhXBQIPnD+jln7MbfTgdQlaeBGnI6g9oh6HHHg/8Aa0EcskzspEIWUmoJB4iJeRt7c59ofePwjXftiTkF9SabUK0LOILdQeSa5c6HnFDevriNJdlSzxVkPBOfmIuDV0szQb67t/cM0nMJ02Rbi2aFBxIPq1yPLgYtTl65ZDXSOvNtJ39IpKCDwoTn3R5qRaE+sEF7oEH1UZH+HPzjS3YTdcThU6o6lZP9ecV8mFSVRuxuzzdl4Zn6JBqGNTqtjbzINVDAdmlD5NBCe9S6ZdoBi13JvWi0pNuZQnBixBSK4sKkkgitBXcdN8eeW2gkUSABwAAEXLYVbXwebmJBR6jg6ZrmMlgc0U+xELEcIdRxtftX45acERT9ISLJ4wQQRSKQiCCCBCIIIXd7r0KmH0ybCqIK0ocWDmokgFIPsjOvE9msqmpnVD9lum88AuE2TCbcChVJBB0IzEZRi02EgJSKAAAAbgNIyiMeS6iCCMHXQlJUo0ABJPADMxxCrd+rzfBWcCDR1yoB9hPrK+4dvKPN9hkvzL0wqpqTSuZ6x49iaDvi63+vEXhMPmuYKUDgk9VI8CTzMVqwJTo2EDerrHv08qRfyU4gbHFv+J3boO7NXeA0/TVe2dG5/Pd5/JSMc81MKThCG1uqWrCEIBKjkSaACpoBHRExs7Y6W2pcahlt108yMCfePGI8z9hhIWyxOpNNTOkbrlbtJVYl7baUcOLAoZFKxhIPflHeIfdv3Kk54f3mXbcPt0osclporzhJXzuCxLKUmzptwnMKZX1kCtQoBwUoabqHnDUEskp2WtueSzsPtI4C0zL8xl4KwbB7B6V6ZtFYyJ6FmvDIrI7sCftQ6ITV2r4PSUozLMttANpAJopRUo5rOShqokxMS+1F9J+MZbUOzEg+ZPuh04RVHOwv2rKySmRxe7U5lM2CK7YV+peZITUtuHRC6Cp+arQ8tYsUVssL4nbLxYri8y3vu22zak4hSAfjOkTXTA6MeQ0yUVCNCEACgFBwGQ8oa+0PZm/PzrcxLONNjoujdKwToqqSEgZmhOpGka7N2Ey4H97mH5g8EkMt/ZTU/wAUaOhxeClp2t2OtvsAO8qHJA57r3ySlmLQbR6S0jsrU+AjBuacc/wWVrHtK6iPE6xZ5m7Lcm8toNpCkKIxUqSNQampzFDGRMaATSyC4IAPDPxPkkinaNVqu9cd2ZWjp5lDKFGhDScahwBUvIZ84a93NlUjJOJeSlx15HouuuFShkRkBRIyJ3b4XFmz5aV806j7+YhyXetPp2UqrVQyV2nKh7xQxmMYjlbZxcSOZ+2iksa0aBScEEEZ5OoggggQoK+dtGVlVKSaLV1Eczv7hU90LC6SKzsuP/MB8ATE9tRtDE+20NG04j9Jf+0DxiCugqk9L/8Aue8KjW0MHRUTnb3AnwNvXNNk5p1wQQRkk4iKrtHtTopTAD1nTh+rqryy74tULDajOYpltvchuveo/gExY4ZF0tS0HQZ935XHaJXXuaWtttKG1ODHiWE10Tu76nwjhReVsZLQts9qch/XKLXETeh34gDiofeY1M2H+8SbQdYnlfyU2hxKaiv0Vs9bj0Vol7Uac9FxJPCtD4HOLrsMlukn5975NDbQ7ySf/rif2b3ZkZ6y2C/KsuKTjQpRQnFVKjSqgAdCIul3LoytnhwSrXRhxQUoBSjUgUFMRNMt0ZKrc5r3RO/pJ8FNrsXkrYhG5oGd8lw3/toy8rRBot04ARqBQlRHdl3wrrNs/pVcEjU/cIvO1ds4Jc7gpwd5CSPcYi7m2cHejTuUSpXIf8gIvaBzYKLpBqb38VRnMrosyxVKFGWzTiMh3qMdk5dZ7D12wscAQo+GvhF8bbCQAkAAaAaCMoqHYlIXXASrJJ2lYuEFTdaDVO8cvwi23CvmVESz6qk/4azqfmqO88D3ROXnsQFJeQKKGahxHHmPOFXaDfRPHDlQhSSN28U5GLuJzMRhLHa7jvB9d6Qck94IjrvWp8Jlm3d6k9b6QyV5gxIxk3sLHFp1CcS22pWXhcbfA9MFCuac0+IqPqxRYcG0CT6SRc4owrHcc/ImE/GywiXpKYA7sk27VEXPZtbJTMdCo9VxJp9JOY8scUyOmzZ3oHW3a0Da0qJOQoDnnyrE2qhE0TmHeMu3cuA2T6gioWrtWs9lWBL3whz5OXSXlHvR1fOOC520p2051xlqVLTLAq6txVV4jUISEp6qVEgnMnJJjz24vbenVfoIII6hJS+Ez0k8+eC8P2QE/cY5rCdwTLCuDrf+oCNNpuYn3TxccP8AEqKu5dwTk29icUjo0tUwgGtQeJy0jZ1tXHQUe3IOqAB3iyiTTMhYZHmwC9Q1gxDjHm/+wY3zUwfrf84+/wBgGt70wfrj8secHFabie5V5x2j4nuK9HdIOI8YT+0B4GfdzGQQNR7IiqDZ/L71PHm5/tjIbP5TehZ5uGJdF7RU9JIX7JOVuCbdj1L/AHd35W5LgOhB5EGIy8rGJio9Ug92YPvjgFmNylppQ2MKFtZCpOZBrme0GLE62FJKToQQeRj0XC8QbWwtqGiwO5WkUrZWNkboRdWLYBbn/eJVR4OoHglz/wDM+MOOPK93LXVZk+27mejVRQHrNnJVOaTUdtI9RysylxCVoIUhYCkqGhSRUEcxFJj9N0dR0o0d9Rr5qS0rgvJYYm5dTRNDqlXBQ0PLcewxU7jyy5aYLL6ShQCgmuiq09E6K36QwI+FIOsVUVW5kToTmD4FdsvsEEEQ11aplAUhQOhSR4gwkLaXV09gSPKHHeCeDMu4smlEkd5yhIPu4lFR3kmNLgTD137khyaGy92sooey6oDvCT7yYuFYRV29raZdsy0owXphbiiC4oNNjIAanEdNMo3zsvOzpP6Qm1YD/wCGl6tNclH0ld/jGaxivggqHlzt+gzTrGOcMlc777T7Ol2nWVvBxxSVJwNfGEEgjrEdVNDuJr2QtW3AoApIIIBBGhBibN25foVMBpKW1ChAFD2GutQcwYpMghci+ZR41Sc2XNygd38tx5xJ9mcdhmldARYnS+/165EsRaLqTtWc6Flxz2Umn0jknzpGu6100zLCH5wuOqXVQQpZCAmtAaDjSvhHBeZBeUxKo9J5Yr2JG/lWp+rDFYZCEpSkUSkBIHAAUHlEb2zxSSJ7aaJxG82NkunYDmVCXgnm7PlFqaQhB9FCUpAqs6aa0zPdDE2U3T+AWehKx8c78a6TriUBQH6KaDnWFxYNnfpW2ko9KWkeuv2VOVyHesAU4IVD5ipwqmMMO274nZn7euaJXXNgiCCCLZNJBTg+MX9Nf+pUQkvPOS8y+v4O64lwNhJQBTqg115xYraawzL6eDrn+pUV+fm3y+hmXS2pRQVnGSAADTcR/RjZYpFTT0Z96JDMibeChVMcckTmy/Dv3aZqw2Y9NzKMbNnvqSDSuJoZim5Sgd4jr+AT/wDw2Y+2x+eIuwLetiTC0tIlKLIJCsRoQKZUUNRTwESSr9W6f2JPJKvvJjzSamwoPIjddu65VH7rhP7h/IrP9HWh/wANf/eMfnjktJc3Loxu2e+lNQK4mjmdPRUYyVe+3j+ulU8kD70mOK0rWtuYbU25MsFCtQG0DtyPR1EIZDhe0Nt2W+xzXDTYR+4fyKr8664/OMO/B3GwgFKirDocVDke0xORV5d2aankMPPY6jEoJ0oQSNw7ItEemYIymbSgUt9i+W1b7K9p2RsiaIvh3diiLwWV0qcaR10jT2h+Ii4bHNogbpIzKqJJ+JWdAT+rJ4E5p7TThENEPa13g4StFEqOo9U/gYuJoY6mIwy6bjwKfBsvTcEIq621ackUpam2lPtJyC/1gH0swsc8+2GVY202SmRUOKbPsuoUinfTD5xjKnCamA/DtDiM/wDScDgrXBEPMXvlECpmGz2JViPgmpimXm2jF1JblgUJORcOSiPmj1eevKGIKCeZ1g0gcTkF0kLHaLeYOqEu2apQeuRoVcBy98UttsqISkVUSABxJyA8Yxi87OLtFa/hLg6iK9GD6ytCrkNOfKNYejoKbs8Sm9SpG3dkkpOSrbbicDyEACYRQLxb8XtprXI9xELG02rRsNQTNpMzK1ol9NTTgMR0PzVdxj0PGuYl0uJKFpCkqFClQBBHAg5ERgKmFlSCJRe6ea4t0Scse3WZpGJlYVxTopP0k6jnpGq8VgonGShXVUM0L3oVuPLiPwEce0/Zi3IrRM2atTLi1H4gHLLMlCichWgwnLPKmkRdz77Ovu/Bpho9KAeukU01xp9XmPCM1V4PUUYFVDfZGYO8W+vrJSmyh/VctFz7PeXOuOzKaLl0BrsKzqoc01P1hFivdbnwSVW4D1z1W/pnf3Cp7omAgCpA117d2fdSKdfuwH31tOoAdbazLAyUc6qI9qoAFNcoi+8/qNc2SqdYG1yeXmlbOwyzUzNil3hK2Y2sj42YJdWTrnUIHIJAPMnjF+im7Nr4ys3LNtNLo80gBxlfVcSoel1TqK1zHfTSLlG3fs7R2dN3YoSIIIIQhJm/Etgnnh7RCvtAffWKPK2+wxOvqeXhIShtNElWQzVp20hqbU7Po608BkpJQeacx5E+ELxyyWVElTTZJzJKQSTGqmpP1PD2xbVr2v8AL8qJUwNnY6N17Hgszf6T+UV+7VB/b+T+UV+7VGv9DMfIt/YEXnZ1IyTmKXdlZcqzUhRaQSR6wqRqNeVeEZap9kI4IzIHk29cFUDAaXi7vHkqSdoEn7av3ao+f9YUn7a/3Zh6C5sj+yS/7lv8I+i6El+yS/7lv8sU/wCjwcT3jyS/+P0vF3ePJIS5Nnpta13y2opCWFKQojeOjQMQ1pUmJu1LIdll4HkFJ3cFDik7xDqkbEYYJUyw02SKEobSkka0JSNK0jbPWe28godQlaTuIr4cD2iNThlcaJgitdnirmOFsbGsboAB3JCQQx7V2WoUSZdwo+YvrDuUM/GsUK/N2JqSllLUE0UpLYWlQNCs00yNaV3RqI8Sp5Bdrs+ByK7Yqvzt6GWlFIxLUNQgVpzOlY+S97GVkBRW2T7aSB46Rzy0sltISgUA8Tz4mMnWwoUUAocDnFh7vLa+0L8Lfnx8FxTtYI5bg2Yp+aMl0gSMBcaKqk4QQFIHGmZHIw5rF2fS7BClAvLG9dMIPYnTxrFZUYlDBdrviG4efrsXQ26p107jrmSHHQUM68FOdieCfneHGGqwylCQlICUpAAA0AGlIzAgjK1lbJVOu7TcE4BZEEEVW/t5fgzPRoPxroIHzUaKV2cB38IYghdNII26ldKXe0u9aVPOOVqhrqIFfSOdac1Vz4COO5thqZbLr2b73WWTqlPqp7Kakd26ISwpP4fNdKc5aXNEDc45x5DI/ZG8xfYpParFQ8iggPUZrzKkU8f9RVevVeoSSmKioWs4xvDYFCR21I8DE+24FAKSQUkAgjQg6ERQrQpM2m6SApuXQGwDmCo1xe9fhEjdSdMu58DcJKDVUus7xqpsniMyO/siuqMBkZhkda3/ANDkdD8ktsvXLVLWxdlt9QcBUy+nNL7ZwrB3Vp6Xv7YlbE2ozEiUtWsnpGsgmdaTUdnSpG/tAr2HWM4iLbvCwx8Wurri8gwhONa67incD2xXYfX1EThGwbQ4eXD6JUkbTmck55C0G320uMrS4hQqlaSFA94ghRbObiWk1M/CUkWfLrIJlDV0rHzkE0QTxqCOEEbVpJAJFlCTLvfY3wqVWgCqx1kfSTu7xUd8eeBa5bmlpWeoSBn6tBkfx/lHqGEFtqueZeZE02Pinz1qaJdGo+sMxyVGq9n6pocad+/Tt3pDhvWmNsrMqbWlaDhUkgg8CIrd3rZrRpZz9U8ew/dE/Gkey3VKQnZdm8KJxkLFAsZLR7KvwOoMS8IyxLaclHQ42exSTopPA/juhw2Fb7U23jbOfrIPpJPAj798YnEcPNO7bZ8J8OXknAbqSggiHvVetizmOnmCoIxBPVTiNTWmXcYqUpTEU7a1Yq5qy3ktAlxvC6kDUlshRA7cOKIY/wDSAszi/wDuv90Yn/pB2Z/6g/8AxD88dBINwhKeTnEuoC079RwO8GNylUFTkOO6JS8F4rAmHFOtpnZZxRJUWEtpSo8ShSyPCkRMtO2HiCn12lMAeooNISeeFdfAiNcz2iZ0Y2mHa8EjZU7sjs9ybtdMw2D0EshQU5oCpQUAkcSak8hyj0HCgs3brZUs2lqXln2206JS22B/rzPbHR/2i5LcxMn6qPzxmKiV9RI6VwzKUmvBFQuHtLYtYvBltxBaCCceHPFi0wk6YfMRI3mve1Jpp6bpHVbB81HcPM7obiifK4MYLldXTeK8Lcm1jXmo5IRvUfwG87oQV67WenHwylVX5g9ZW5De/kKeQ7Ym7UtVyZcLjqsSj4AbgBuEVyz5CZl3XHkOMrcc1UttWQ4ChyGngI0EtDUUtK4UrdqV2V72t3+vBJBBOeivFl2aiXaQ02OqgU7Sd5PaTUxlPzgZaW6rRCVKPcK07zQd8VX9NWiN0of3g++OG0Z6emUdA62yltZTjWhWeEEE0qo8OEect9lcSdKOkZqczcbzmpnTstkvt25cpYC1+m6S4o9qsx5Z98NgbPA/ZfQq6kwSHkOb23gPi+4CiSO0xA3Cu58JfC1J+KaoSNxUPQTyGRPYBxhux6DisrWRtpGaAC/2H37lCbxSlsy5NpTiUiYUmRboAvAQt9ZGSsJ9FtJOmpi+XZuPKWeP7u0As+k6rruq41Wc+4UHZE9BGZhp4oBaNtk6XF2qIIIIfSURGXjsFudlnJd30VjXelQzSodoNDEnBCmPcxwc02I0QvJd4LBdkphbDwotB1Gih6qk9hH9ZRMWHbfSUQ4evuPtfz98PDaFcJFpsUFEPor0bh80qp6p8jnxr5wtSynZV5TTyC24g5g+RB3g7iNY9Ew+vjr4rHJ41H3HJNEWV4jqs60nJdwONKKVDwI4Ebx2RWrFt7HRDh625Xtc+33xNw7JHq1wXE1bu7Q2n6Ieo05xJ6ij2E6cj4mIDb8oGzWhqDMtd4ouKTEdepcw7LIZbK1pS6lfR4shQKFRXTXdGdqMIY13SRbjm3Xu3/JLDlFiyWR+rT4VjIWc18mj7IjX0k1+yn7aY+45r9lP20xfiamGjT/B3+KStgkG/k0fZEbAwn2U+AjnxzX7L/mJjBD8wdJcHk62fvhfvUHA/wAHeS4u3oxwHgI+hI4DwEclZr9l/wAxH4wYpr9m/wAxH4wr3yL+7+LvJC27P7edk5uaQycPSJIrSpASrEKV30Jz7YsbjhUSVEknMkmpJ7SYqdkWa+JzpltYEqBB6yTSopuPKLVFbRRBgeQ213HdYkXy1zXSiCCCJ64iOyybKXMupabFVK37kjeT2CMbNsxyYcDbScSj4AbyTuHbDfuxdlEk3hHWcVTGvieA4JG4RW19e2lZYZuOg+5XQLrssayESrKWm9E6neo7ye0x3QQRiXOLyXO1KdRBBBCUIggggQiCCCBCIgb23Kl7Rbwvp6w9B1OS0cjvHzTl74noIcjkfE4PYbEb0LzZe7ZVNyJKgnp2R+sbBJA+ejVPPMdsRVkXiw0Q7mNy9458R2x6oirXi2aSM7VTjIQ4f1jXUV306qu8GNRTe0AcNipb8x5eXckFvBKRCwQCCCDoRoY+xM2jsZm5YlUk+l5HybnUV+UntqmK/MF9g4ZqWdZPHCVJ8R/OLmKeGfOJ4PLf3apFrLfGuYfCEKWrRIJPIf1SPjU0hXoqB78/A5xy2+gmVeA1wHyoT5VhUpLGk2zCFX2mVTXxr5OE+g0CQkJ3VpGbt32TokoO4pJB847ZUjAimmFPuEbYeZSRbADgHcSc78/LhuXbrhsy1HWHksPKxoXkhZ1B3A8c6Ch0qItEVaYY6WZYQNUqLiuxIofOkWmIsbSxz2A3AOXcMudvwuFEEES9k3VmZmnRtEJ9tXVT4nXuBhx8jYxtPNhzQoiJu710npw1SMLe91Qy+r7R5eMXaw9mrTVFPnplezo2O7VXfl2RcEIAAAAAGgGQEUFXjLR1YMzx8ksN4qPsK77Uo3gaGZ9JZ9JR7T92giSggjNPe57i5xuSloggghCEQQQQIRBBBAhEEEECEQQQQIRBBBAhEYOspUKKSFDgQCPOCCC9kKBn7hSb2ZZCTxQSnyGXlENM7KWjXA8tI4KSlQ+6CCJsdfUx5Nefr9VywS5vbszfstsutPNusV9BYUlaOxJAII5mIi6lgzVpmjBYapqpZWSB2AIoTzMfYIdbitW1uyH5dg8kWCYdjbFCyDimcS1UK14DU9masgOET8rsul0+m44vvCR5CvnBBCTiVTawfbst/tFgp+z7rSzGbbKAfaIxK8VVMSsEEQnyOebuJJ5rqIIIIQhEEEECEQQQQIRBBBAhEEEECF//2Q=="/>
          <p:cNvSpPr>
            <a:spLocks noChangeAspect="1" noChangeArrowheads="1"/>
          </p:cNvSpPr>
          <p:nvPr/>
        </p:nvSpPr>
        <p:spPr bwMode="auto">
          <a:xfrm>
            <a:off x="9532938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099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141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149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52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314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791814" y="2611749"/>
            <a:ext cx="38164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35+17+5=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1337591" y="620688"/>
            <a:ext cx="668484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جد حاصل جمع الاعداد التالية</a:t>
            </a:r>
          </a:p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بالطريقة التي تستسهلها.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037552" y="4013604"/>
            <a:ext cx="33249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effectLst/>
              </a:rPr>
              <a:t>38+13+12=</a:t>
            </a:r>
            <a:endParaRPr lang="ar-SA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0215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3816350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971600" y="1910758"/>
            <a:ext cx="26292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35+5=40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سهم إلى اليمين 4"/>
          <p:cNvSpPr/>
          <p:nvPr/>
        </p:nvSpPr>
        <p:spPr>
          <a:xfrm>
            <a:off x="3995373" y="2141591"/>
            <a:ext cx="1080120" cy="46166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5292080" y="1880273"/>
            <a:ext cx="29803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40+17=57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803603"/>
            <a:ext cx="3816350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مستطيل 6"/>
          <p:cNvSpPr/>
          <p:nvPr/>
        </p:nvSpPr>
        <p:spPr>
          <a:xfrm>
            <a:off x="1009509" y="4077072"/>
            <a:ext cx="26292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17+5=22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903" y="4340303"/>
            <a:ext cx="11160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مستطيل 7"/>
          <p:cNvSpPr/>
          <p:nvPr/>
        </p:nvSpPr>
        <p:spPr>
          <a:xfrm>
            <a:off x="4985916" y="4112521"/>
            <a:ext cx="29803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22+35=57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314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94386"/>
            <a:ext cx="3944937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1403648" y="1951711"/>
            <a:ext cx="29803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38+12=50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سهم إلى اليمين 4"/>
          <p:cNvSpPr/>
          <p:nvPr/>
        </p:nvSpPr>
        <p:spPr>
          <a:xfrm>
            <a:off x="4572000" y="2265604"/>
            <a:ext cx="1080120" cy="29554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5645922" y="1951711"/>
            <a:ext cx="29803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50+13=63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068960"/>
            <a:ext cx="3944937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مستطيل 6"/>
          <p:cNvSpPr/>
          <p:nvPr/>
        </p:nvSpPr>
        <p:spPr>
          <a:xfrm>
            <a:off x="1403648" y="4365104"/>
            <a:ext cx="29803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12+13=25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713" y="4649763"/>
            <a:ext cx="1109663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مستطيل 8"/>
          <p:cNvSpPr/>
          <p:nvPr/>
        </p:nvSpPr>
        <p:spPr>
          <a:xfrm>
            <a:off x="5543376" y="4353314"/>
            <a:ext cx="29803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25+38=63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342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11560" y="548680"/>
            <a:ext cx="79928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3200" b="1" dirty="0">
                <a:solidFill>
                  <a:srgbClr val="000000"/>
                </a:solidFill>
                <a:latin typeface="Arial"/>
              </a:rPr>
              <a:t>عندما تتكرر العملية الحسابية ,عددا من المرات </a:t>
            </a:r>
            <a:r>
              <a:rPr lang="ar-SA" sz="3200" b="1" dirty="0" smtClean="0">
                <a:solidFill>
                  <a:srgbClr val="000000"/>
                </a:solidFill>
                <a:latin typeface="Arial"/>
              </a:rPr>
              <a:t>في  تمرين </a:t>
            </a:r>
          </a:p>
          <a:p>
            <a:pPr lvl="0"/>
            <a:r>
              <a:rPr lang="ar-SA" sz="3200" b="1" dirty="0" smtClean="0">
                <a:solidFill>
                  <a:srgbClr val="000000"/>
                </a:solidFill>
                <a:latin typeface="Arial"/>
              </a:rPr>
              <a:t> ما ,فإن علينا  تنفيذها من اليسار إلى اليمين .  فإن كان تغيير ترتيب تنفيذ العمليات  لا يؤثر في النتيجة فإننا </a:t>
            </a:r>
          </a:p>
          <a:p>
            <a:pPr lvl="0"/>
            <a:r>
              <a:rPr lang="ar-SA" sz="3200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ar-SA" sz="3200" b="1" dirty="0">
                <a:solidFill>
                  <a:srgbClr val="000000"/>
                </a:solidFill>
                <a:latin typeface="Arial"/>
              </a:rPr>
              <a:t>نقول إن العملية تحقق قانون التجميع .</a:t>
            </a:r>
          </a:p>
          <a:p>
            <a:pPr lvl="0"/>
            <a:r>
              <a:rPr lang="ar-SA" sz="3200" b="1" dirty="0">
                <a:solidFill>
                  <a:srgbClr val="000000"/>
                </a:solidFill>
                <a:latin typeface="Arial"/>
              </a:rPr>
              <a:t>       </a:t>
            </a:r>
          </a:p>
        </p:txBody>
      </p:sp>
      <p:sp>
        <p:nvSpPr>
          <p:cNvPr id="5" name="AutoShape 2" descr="data:image/jpeg;base64,/9j/4AAQSkZJRgABAQAAAQABAAD/2wCEAAkGBhQRERUUEhQWFRUWGBcaGRUYFxcYGBkYGx0VHBcfGRsYGyYgHR0jGR0UIC8gJCcpLSwsGh8xNTAsNSYsLCkBCQoKDgwOGQ8PGiwkHyUvKjUqKiwsLC0xMCwsLCowKi8sLCwtLCwpLywxNTIsLCkqNSwsLCwqKSwsKS8pLCk0LP/AABEIAKYAyAMBIgACEQEDEQH/xAAcAAACAgMBAQAAAAAAAAAAAAAABwUGAgMECAH/xABQEAABAgMFBAYECgcGAgsAAAABAgMABBEFBhIhMQdBUXETImGBkaEyQlKxFCNTYnKCksHR0hVDVJOi4fAWJDOjsuJV8QgXGDREY2Rzg7PD/8QAGwEAAQUBAQAAAAAAAAAAAAAAAAIDBAUGAQf/xAA4EQABAwIDBAcHAwQDAAAAAAABAAIDBBEFITESQVFhEyJxkaHR8AYUMoGxweEVUpJCYtLxFiOC/9oADAMBAAIRAxEAPwB4wQQQIRBBBAhEEEefXb8TapybeYmXEIL6ktpqFt4EdUdRVU0NAcqHthbGF5sFJpqWSpf0cYuV6CjVNTKW0KWs0ShJUonQJSCSe4Awo7N20TLWU3KpeT8pLnCvvbXUE8lCNW0Xa9KzVmOMyi19O8pLZbUhSVpSc1k7tBhyPrRxzHNyIXJqWaB2zI0g+tOKoYtKYmnnZxEy+wp51agG1qSAmtEAgEVoAB3RNSV+bXY9GcS8ODzYPmBXziMlWOjQlA9UAeGvnWNsWQp2WFwtyzA6UxND29awubnXfyVpb28zUuAZuTaWCaYmnSn+FQV7xDgkLUS4w28sdEHEJXhWQCnEAaKzpUVjyxarfTzbLG4dZXI5n+EecXeam1uqxOKUs8VEn3w9TYX7wSQ6zQbcVi8SjigqHRRXsOPHenQ7eqVTkX2+5QPujBN7JY6OV5AmEpAIsf0OL9x8FXbSeKLxS5/WAcwR7xHazNoX6Ckq5EH3QimbScRos8jmPOJGWvD7afrJ/D+cR5MEt8J9eC7tJ0wQu7NvQ4BVt3EPZV1vfmIsln3uQrJ0YDx1T+IiqloZY91/XBKurBBGKFgioNQdCNIyiCuoggggQiCCCBCIIIIEIggggQiCCCBChr5Wx8EkJl+tC20sp+mRRH8RTHnax5fAwhO+lTzOf3w9NqN3JifkDLyuDEpaCrGopBQmpoCAcyoJ84Vr1wrVb9KTCxxaebPkogxKp3tYSXK/wOpp6aRz5nWJFhkfnp8lExpdlEKIKkgkGoJGYI0zjtfsuZb/AMWTmkdvQLUnxbxCOBqfbUrCFjF7OistcjQxPD2O0K2TKumn6rXtPK4+i6IIIxWioIO8EeMLUwqPuqz0jz8wdCcCOW/+HCO8xcpCxX3/APCaWscQOr9o5ecUti76GyFNrdbI0KV0+6LVI30tFnJM6tQ4OttuedAfOJUVa+CIMjZc7yTvXn82BVr3l5AJJvkfOyssvs3nFahCPpL/ACgx0nZdM+2z4q/LHHd7a5OOzsvKKZZeU6c1JxtYU71EVWDRIUaZaDjDeiG/GKoG2Q+SpZqd0LzG8ZjX0EoJvZ9OIzDYWPmKBPgaGICZlVtqwuJUhXBQIPnD+jln7MbfTgdQlaeBGnI6g9oh6HHHg/8Aa0EcskzspEIWUmoJB4iJeRt7c59ofePwjXftiTkF9SabUK0LOILdQeSa5c6HnFDevriNJdlSzxVkPBOfmIuDV0szQb67t/cM0nMJ02Rbi2aFBxIPq1yPLgYtTl65ZDXSOvNtJ39IpKCDwoTn3R5qRaE+sEF7oEH1UZH+HPzjS3YTdcThU6o6lZP9ecV8mFSVRuxuzzdl4Zn6JBqGNTqtjbzINVDAdmlD5NBCe9S6ZdoBi13JvWi0pNuZQnBixBSK4sKkkgitBXcdN8eeW2gkUSABwAAEXLYVbXwebmJBR6jg6ZrmMlgc0U+xELEcIdRxtftX45acERT9ISLJ4wQQRSKQiCCCBCIIIXd7r0KmH0ybCqIK0ocWDmokgFIPsjOvE9msqmpnVD9lum88AuE2TCbcChVJBB0IzEZRi02EgJSKAAAAbgNIyiMeS6iCCMHXQlJUo0ABJPADMxxCrd+rzfBWcCDR1yoB9hPrK+4dvKPN9hkvzL0wqpqTSuZ6x49iaDvi63+vEXhMPmuYKUDgk9VI8CTzMVqwJTo2EDerrHv08qRfyU4gbHFv+J3boO7NXeA0/TVe2dG5/Pd5/JSMc81MKThCG1uqWrCEIBKjkSaACpoBHRExs7Y6W2pcahlt108yMCfePGI8z9hhIWyxOpNNTOkbrlbtJVYl7baUcOLAoZFKxhIPflHeIfdv3Kk54f3mXbcPt0osclporzhJXzuCxLKUmzptwnMKZX1kCtQoBwUoabqHnDUEskp2WtueSzsPtI4C0zL8xl4KwbB7B6V6ZtFYyJ6FmvDIrI7sCftQ6ITV2r4PSUozLMttANpAJopRUo5rOShqokxMS+1F9J+MZbUOzEg+ZPuh04RVHOwv2rKySmRxe7U5lM2CK7YV+peZITUtuHRC6Cp+arQ8tYsUVssL4nbLxYri8y3vu22zak4hSAfjOkTXTA6MeQ0yUVCNCEACgFBwGQ8oa+0PZm/PzrcxLONNjoujdKwToqqSEgZmhOpGka7N2Ey4H97mH5g8EkMt/ZTU/wAUaOhxeClp2t2OtvsAO8qHJA57r3ySlmLQbR6S0jsrU+AjBuacc/wWVrHtK6iPE6xZ5m7Lcm8toNpCkKIxUqSNQampzFDGRMaATSyC4IAPDPxPkkinaNVqu9cd2ZWjp5lDKFGhDScahwBUvIZ84a93NlUjJOJeSlx15HouuuFShkRkBRIyJ3b4XFmz5aV806j7+YhyXetPp2UqrVQyV2nKh7xQxmMYjlbZxcSOZ+2iksa0aBScEEEZ5OoggggQoK+dtGVlVKSaLV1Eczv7hU90LC6SKzsuP/MB8ATE9tRtDE+20NG04j9Jf+0DxiCugqk9L/8Aue8KjW0MHRUTnb3AnwNvXNNk5p1wQQRkk4iKrtHtTopTAD1nTh+rqryy74tULDajOYpltvchuveo/gExY4ZF0tS0HQZ935XHaJXXuaWtttKG1ODHiWE10Tu76nwjhReVsZLQts9qch/XKLXETeh34gDiofeY1M2H+8SbQdYnlfyU2hxKaiv0Vs9bj0Vol7Uac9FxJPCtD4HOLrsMlukn5975NDbQ7ySf/rif2b3ZkZ6y2C/KsuKTjQpRQnFVKjSqgAdCIul3LoytnhwSrXRhxQUoBSjUgUFMRNMt0ZKrc5r3RO/pJ8FNrsXkrYhG5oGd8lw3/toy8rRBot04ARqBQlRHdl3wrrNs/pVcEjU/cIvO1ds4Jc7gpwd5CSPcYi7m2cHejTuUSpXIf8gIvaBzYKLpBqb38VRnMrosyxVKFGWzTiMh3qMdk5dZ7D12wscAQo+GvhF8bbCQAkAAaAaCMoqHYlIXXASrJJ2lYuEFTdaDVO8cvwi23CvmVESz6qk/4azqfmqO88D3ROXnsQFJeQKKGahxHHmPOFXaDfRPHDlQhSSN28U5GLuJzMRhLHa7jvB9d6Qck94IjrvWp8Jlm3d6k9b6QyV5gxIxk3sLHFp1CcS22pWXhcbfA9MFCuac0+IqPqxRYcG0CT6SRc4owrHcc/ImE/GywiXpKYA7sk27VEXPZtbJTMdCo9VxJp9JOY8scUyOmzZ3oHW3a0Da0qJOQoDnnyrE2qhE0TmHeMu3cuA2T6gioWrtWs9lWBL3whz5OXSXlHvR1fOOC520p2051xlqVLTLAq6txVV4jUISEp6qVEgnMnJJjz24vbenVfoIII6hJS+Ez0k8+eC8P2QE/cY5rCdwTLCuDrf+oCNNpuYn3TxccP8AEqKu5dwTk29icUjo0tUwgGtQeJy0jZ1tXHQUe3IOqAB3iyiTTMhYZHmwC9Q1gxDjHm/+wY3zUwfrf84+/wBgGt70wfrj8secHFabie5V5x2j4nuK9HdIOI8YT+0B4GfdzGQQNR7IiqDZ/L71PHm5/tjIbP5TehZ5uGJdF7RU9JIX7JOVuCbdj1L/AHd35W5LgOhB5EGIy8rGJio9Ug92YPvjgFmNylppQ2MKFtZCpOZBrme0GLE62FJKToQQeRj0XC8QbWwtqGiwO5WkUrZWNkboRdWLYBbn/eJVR4OoHglz/wDM+MOOPK93LXVZk+27mejVRQHrNnJVOaTUdtI9RysylxCVoIUhYCkqGhSRUEcxFJj9N0dR0o0d9Rr5qS0rgvJYYm5dTRNDqlXBQ0PLcewxU7jyy5aYLL6ShQCgmuiq09E6K36QwI+FIOsVUVW5kToTmD4FdsvsEEEQ11aplAUhQOhSR4gwkLaXV09gSPKHHeCeDMu4smlEkd5yhIPu4lFR3kmNLgTD137khyaGy92sooey6oDvCT7yYuFYRV29raZdsy0owXphbiiC4oNNjIAanEdNMo3zsvOzpP6Qm1YD/wCGl6tNclH0ld/jGaxivggqHlzt+gzTrGOcMlc777T7Ol2nWVvBxxSVJwNfGEEgjrEdVNDuJr2QtW3AoApIIIBBGhBibN25foVMBpKW1ChAFD2GutQcwYpMghci+ZR41Sc2XNygd38tx5xJ9mcdhmldARYnS+/165EsRaLqTtWc6Flxz2Umn0jknzpGu6100zLCH5wuOqXVQQpZCAmtAaDjSvhHBeZBeUxKo9J5Yr2JG/lWp+rDFYZCEpSkUSkBIHAAUHlEb2zxSSJ7aaJxG82NkunYDmVCXgnm7PlFqaQhB9FCUpAqs6aa0zPdDE2U3T+AWehKx8c78a6TriUBQH6KaDnWFxYNnfpW2ko9KWkeuv2VOVyHesAU4IVD5ipwqmMMO274nZn7euaJXXNgiCCCLZNJBTg+MX9Nf+pUQkvPOS8y+v4O64lwNhJQBTqg115xYraawzL6eDrn+pUV+fm3y+hmXS2pRQVnGSAADTcR/RjZYpFTT0Z96JDMibeChVMcckTmy/Dv3aZqw2Y9NzKMbNnvqSDSuJoZim5Sgd4jr+AT/wDw2Y+2x+eIuwLetiTC0tIlKLIJCsRoQKZUUNRTwESSr9W6f2JPJKvvJjzSamwoPIjddu65VH7rhP7h/IrP9HWh/wANf/eMfnjktJc3Loxu2e+lNQK4mjmdPRUYyVe+3j+ulU8kD70mOK0rWtuYbU25MsFCtQG0DtyPR1EIZDhe0Nt2W+xzXDTYR+4fyKr8664/OMO/B3GwgFKirDocVDke0xORV5d2aankMPPY6jEoJ0oQSNw7ItEemYIymbSgUt9i+W1b7K9p2RsiaIvh3diiLwWV0qcaR10jT2h+Ii4bHNogbpIzKqJJ+JWdAT+rJ4E5p7TThENEPa13g4StFEqOo9U/gYuJoY6mIwy6bjwKfBsvTcEIq621ackUpam2lPtJyC/1gH0swsc8+2GVY202SmRUOKbPsuoUinfTD5xjKnCamA/DtDiM/wDScDgrXBEPMXvlECpmGz2JViPgmpimXm2jF1JblgUJORcOSiPmj1eevKGIKCeZ1g0gcTkF0kLHaLeYOqEu2apQeuRoVcBy98UttsqISkVUSABxJyA8Yxi87OLtFa/hLg6iK9GD6ytCrkNOfKNYejoKbs8Sm9SpG3dkkpOSrbbicDyEACYRQLxb8XtprXI9xELG02rRsNQTNpMzK1ol9NTTgMR0PzVdxj0PGuYl0uJKFpCkqFClQBBHAg5ERgKmFlSCJRe6ea4t0Scse3WZpGJlYVxTopP0k6jnpGq8VgonGShXVUM0L3oVuPLiPwEce0/Zi3IrRM2atTLi1H4gHLLMlCichWgwnLPKmkRdz77Ovu/Bpho9KAeukU01xp9XmPCM1V4PUUYFVDfZGYO8W+vrJSmyh/VctFz7PeXOuOzKaLl0BrsKzqoc01P1hFivdbnwSVW4D1z1W/pnf3Cp7omAgCpA117d2fdSKdfuwH31tOoAdbazLAyUc6qI9qoAFNcoi+8/qNc2SqdYG1yeXmlbOwyzUzNil3hK2Y2sj42YJdWTrnUIHIJAPMnjF+im7Nr4ys3LNtNLo80gBxlfVcSoel1TqK1zHfTSLlG3fs7R2dN3YoSIIIIQhJm/Etgnnh7RCvtAffWKPK2+wxOvqeXhIShtNElWQzVp20hqbU7Po608BkpJQeacx5E+ELxyyWVElTTZJzJKQSTGqmpP1PD2xbVr2v8AL8qJUwNnY6N17Hgszf6T+UV+7VB/b+T+UV+7VGv9DMfIt/YEXnZ1IyTmKXdlZcqzUhRaQSR6wqRqNeVeEZap9kI4IzIHk29cFUDAaXi7vHkqSdoEn7av3ao+f9YUn7a/3Zh6C5sj+yS/7lv8I+i6El+yS/7lv8sU/wCjwcT3jyS/+P0vF3ePJIS5Nnpta13y2opCWFKQojeOjQMQ1pUmJu1LIdll4HkFJ3cFDik7xDqkbEYYJUyw02SKEobSkka0JSNK0jbPWe28godQlaTuIr4cD2iNThlcaJgitdnirmOFsbGsboAB3JCQQx7V2WoUSZdwo+YvrDuUM/GsUK/N2JqSllLUE0UpLYWlQNCs00yNaV3RqI8Sp5Bdrs+ByK7Yqvzt6GWlFIxLUNQgVpzOlY+S97GVkBRW2T7aSB46Rzy0sltISgUA8Tz4mMnWwoUUAocDnFh7vLa+0L8Lfnx8FxTtYI5bg2Yp+aMl0gSMBcaKqk4QQFIHGmZHIw5rF2fS7BClAvLG9dMIPYnTxrFZUYlDBdrviG4efrsXQ26p107jrmSHHQUM68FOdieCfneHGGqwylCQlICUpAAA0AGlIzAgjK1lbJVOu7TcE4BZEEEVW/t5fgzPRoPxroIHzUaKV2cB38IYghdNII26ldKXe0u9aVPOOVqhrqIFfSOdac1Vz4COO5thqZbLr2b73WWTqlPqp7Kakd26ISwpP4fNdKc5aXNEDc45x5DI/ZG8xfYpParFQ8iggPUZrzKkU8f9RVevVeoSSmKioWs4xvDYFCR21I8DE+24FAKSQUkAgjQg6ERQrQpM2m6SApuXQGwDmCo1xe9fhEjdSdMu58DcJKDVUus7xqpsniMyO/siuqMBkZhkda3/ANDkdD8ktsvXLVLWxdlt9QcBUy+nNL7ZwrB3Vp6Xv7YlbE2ozEiUtWsnpGsgmdaTUdnSpG/tAr2HWM4iLbvCwx8Wurri8gwhONa67incD2xXYfX1EThGwbQ4eXD6JUkbTmck55C0G320uMrS4hQqlaSFA94ghRbObiWk1M/CUkWfLrIJlDV0rHzkE0QTxqCOEEbVpJAJFlCTLvfY3wqVWgCqx1kfSTu7xUd8eeBa5bmlpWeoSBn6tBkfx/lHqGEFtqueZeZE02Pinz1qaJdGo+sMxyVGq9n6pocad+/Tt3pDhvWmNsrMqbWlaDhUkgg8CIrd3rZrRpZz9U8ew/dE/Gkey3VKQnZdm8KJxkLFAsZLR7KvwOoMS8IyxLaclHQ42exSTopPA/juhw2Fb7U23jbOfrIPpJPAj798YnEcPNO7bZ8J8OXknAbqSggiHvVetizmOnmCoIxBPVTiNTWmXcYqUpTEU7a1Yq5qy3ktAlxvC6kDUlshRA7cOKIY/wDSAszi/wDuv90Yn/pB2Z/6g/8AxD88dBINwhKeTnEuoC079RwO8GNylUFTkOO6JS8F4rAmHFOtpnZZxRJUWEtpSo8ShSyPCkRMtO2HiCn12lMAeooNISeeFdfAiNcz2iZ0Y2mHa8EjZU7sjs9ybtdMw2D0EshQU5oCpQUAkcSak8hyj0HCgs3brZUs2lqXln2206JS22B/rzPbHR/2i5LcxMn6qPzxmKiV9RI6VwzKUmvBFQuHtLYtYvBltxBaCCceHPFi0wk6YfMRI3mve1Jpp6bpHVbB81HcPM7obiifK4MYLldXTeK8Lcm1jXmo5IRvUfwG87oQV67WenHwylVX5g9ZW5De/kKeQ7Ym7UtVyZcLjqsSj4AbgBuEVyz5CZl3XHkOMrcc1UttWQ4ChyGngI0EtDUUtK4UrdqV2V72t3+vBJBBOeivFl2aiXaQ02OqgU7Sd5PaTUxlPzgZaW6rRCVKPcK07zQd8VX9NWiN0of3g++OG0Z6emUdA62yltZTjWhWeEEE0qo8OEect9lcSdKOkZqczcbzmpnTstkvt25cpYC1+m6S4o9qsx5Z98NgbPA/ZfQq6kwSHkOb23gPi+4CiSO0xA3Cu58JfC1J+KaoSNxUPQTyGRPYBxhux6DisrWRtpGaAC/2H37lCbxSlsy5NpTiUiYUmRboAvAQt9ZGSsJ9FtJOmpi+XZuPKWeP7u0As+k6rruq41Wc+4UHZE9BGZhp4oBaNtk6XF2qIIIIfSURGXjsFudlnJd30VjXelQzSodoNDEnBCmPcxwc02I0QvJd4LBdkphbDwotB1Gih6qk9hH9ZRMWHbfSUQ4evuPtfz98PDaFcJFpsUFEPor0bh80qp6p8jnxr5wtSynZV5TTyC24g5g+RB3g7iNY9Ew+vjr4rHJ41H3HJNEWV4jqs60nJdwONKKVDwI4Ebx2RWrFt7HRDh625Xtc+33xNw7JHq1wXE1bu7Q2n6Ieo05xJ6ij2E6cj4mIDb8oGzWhqDMtd4ouKTEdepcw7LIZbK1pS6lfR4shQKFRXTXdGdqMIY13SRbjm3Xu3/JLDlFiyWR+rT4VjIWc18mj7IjX0k1+yn7aY+45r9lP20xfiamGjT/B3+KStgkG/k0fZEbAwn2U+AjnxzX7L/mJjBD8wdJcHk62fvhfvUHA/wAHeS4u3oxwHgI+hI4DwEclZr9l/wAxH4wYpr9m/wAxH4wr3yL+7+LvJC27P7edk5uaQycPSJIrSpASrEKV30Jz7YsbjhUSVEknMkmpJ7SYqdkWa+JzpltYEqBB6yTSopuPKLVFbRRBgeQ213HdYkXy1zXSiCCCJ64iOyybKXMupabFVK37kjeT2CMbNsxyYcDbScSj4AbyTuHbDfuxdlEk3hHWcVTGvieA4JG4RW19e2lZYZuOg+5XQLrssayESrKWm9E6neo7ye0x3QQRiXOLyXO1KdRBBBCUIggggQiCCCBCIgb23Kl7Rbwvp6w9B1OS0cjvHzTl74noIcjkfE4PYbEb0LzZe7ZVNyJKgnp2R+sbBJA+ejVPPMdsRVkXiw0Q7mNy9458R2x6oirXi2aSM7VTjIQ4f1jXUV306qu8GNRTe0AcNipb8x5eXckFvBKRCwQCCCDoRoY+xM2jsZm5YlUk+l5HybnUV+UntqmK/MF9g4ZqWdZPHCVJ8R/OLmKeGfOJ4PLf3apFrLfGuYfCEKWrRIJPIf1SPjU0hXoqB78/A5xy2+gmVeA1wHyoT5VhUpLGk2zCFX2mVTXxr5OE+g0CQkJ3VpGbt32TokoO4pJB847ZUjAimmFPuEbYeZSRbADgHcSc78/LhuXbrhsy1HWHksPKxoXkhZ1B3A8c6Ch0qItEVaYY6WZYQNUqLiuxIofOkWmIsbSxz2A3AOXcMudvwuFEEES9k3VmZmnRtEJ9tXVT4nXuBhx8jYxtPNhzQoiJu710npw1SMLe91Qy+r7R5eMXaw9mrTVFPnplezo2O7VXfl2RcEIAAAAAGgGQEUFXjLR1YMzx8ksN4qPsK77Uo3gaGZ9JZ9JR7T92giSggjNPe57i5xuSloggghCEQQQQIRBBBAhEEEECEQQQQIRBBBAhEYOspUKKSFDgQCPOCCC9kKBn7hSb2ZZCTxQSnyGXlENM7KWjXA8tI4KSlQ+6CCJsdfUx5Nefr9VywS5vbszfstsutPNusV9BYUlaOxJAII5mIi6lgzVpmjBYapqpZWSB2AIoTzMfYIdbitW1uyH5dg8kWCYdjbFCyDimcS1UK14DU9masgOET8rsul0+m44vvCR5CvnBBCTiVTawfbst/tFgp+z7rSzGbbKAfaIxK8VVMSsEEQnyOebuJJ5rqIIIIQhEEEECEQQQQIRBBBAhEEEECF//2Q==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338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755576" y="332656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2800" b="1" dirty="0">
                <a:solidFill>
                  <a:srgbClr val="000000"/>
                </a:solidFill>
                <a:latin typeface="Arial"/>
              </a:rPr>
              <a:t> مثال  1 :</a:t>
            </a:r>
          </a:p>
          <a:p>
            <a:pPr lvl="0"/>
            <a:r>
              <a:rPr lang="ar-SA" sz="2800" b="1" dirty="0">
                <a:solidFill>
                  <a:srgbClr val="000000"/>
                </a:solidFill>
                <a:latin typeface="Arial"/>
              </a:rPr>
              <a:t>                     =   12    +  78  + 10</a:t>
            </a:r>
          </a:p>
          <a:p>
            <a:pPr lvl="0"/>
            <a:r>
              <a:rPr lang="ar-SA" sz="2800" b="1" dirty="0">
                <a:solidFill>
                  <a:srgbClr val="000000"/>
                </a:solidFill>
                <a:latin typeface="Arial"/>
              </a:rPr>
              <a:t>   الحل بترتيب مختلف </a:t>
            </a:r>
            <a:r>
              <a:rPr lang="ar-SA" sz="2800" b="1" dirty="0" smtClean="0">
                <a:solidFill>
                  <a:srgbClr val="000000"/>
                </a:solidFill>
                <a:latin typeface="Arial"/>
              </a:rPr>
              <a:t>.</a:t>
            </a:r>
          </a:p>
          <a:p>
            <a:pPr lvl="0" algn="l"/>
            <a:r>
              <a:rPr lang="ar-SA" sz="2800" b="1" dirty="0">
                <a:solidFill>
                  <a:srgbClr val="000000"/>
                </a:solidFill>
                <a:latin typeface="Arial"/>
              </a:rPr>
              <a:t>=  12    +  78 </a:t>
            </a:r>
          </a:p>
          <a:p>
            <a:pPr lvl="0" algn="l"/>
            <a:r>
              <a:rPr lang="ar-SA" sz="2800" b="1" dirty="0">
                <a:solidFill>
                  <a:srgbClr val="000000"/>
                </a:solidFill>
                <a:latin typeface="Arial"/>
              </a:rPr>
              <a:t>      100 =   90 +  10     &lt;===        90 </a:t>
            </a:r>
            <a:r>
              <a:rPr lang="ar-SA" sz="2800" b="1" dirty="0" smtClean="0">
                <a:solidFill>
                  <a:srgbClr val="000000"/>
                </a:solidFill>
                <a:latin typeface="Arial"/>
              </a:rPr>
              <a:t>      </a:t>
            </a:r>
            <a:r>
              <a:rPr lang="ar-SA" sz="2800" b="1" dirty="0">
                <a:solidFill>
                  <a:srgbClr val="000000"/>
                </a:solidFill>
                <a:latin typeface="Arial"/>
              </a:rPr>
              <a:t> </a:t>
            </a:r>
          </a:p>
          <a:p>
            <a:pPr lvl="0" algn="l"/>
            <a:r>
              <a:rPr lang="ar-SA" sz="2800" b="1" dirty="0">
                <a:solidFill>
                  <a:srgbClr val="000000"/>
                </a:solidFill>
                <a:latin typeface="Arial"/>
              </a:rPr>
              <a:t>=     78   +  </a:t>
            </a:r>
            <a:r>
              <a:rPr lang="ar-SA" sz="2800" b="1" dirty="0" smtClean="0">
                <a:solidFill>
                  <a:srgbClr val="000000"/>
                </a:solidFill>
                <a:latin typeface="Arial"/>
              </a:rPr>
              <a:t>10</a:t>
            </a:r>
            <a:r>
              <a:rPr lang="ar-SA" sz="2800" b="1" dirty="0">
                <a:solidFill>
                  <a:srgbClr val="000000"/>
                </a:solidFill>
                <a:latin typeface="Arial"/>
              </a:rPr>
              <a:t> </a:t>
            </a:r>
          </a:p>
          <a:p>
            <a:pPr lvl="0" algn="l"/>
            <a:r>
              <a:rPr lang="ar-SA" sz="2800" b="1" dirty="0">
                <a:solidFill>
                  <a:srgbClr val="000000"/>
                </a:solidFill>
                <a:latin typeface="Arial"/>
              </a:rPr>
              <a:t>      </a:t>
            </a:r>
            <a:endParaRPr lang="ar-SA" sz="2800" b="1" dirty="0" smtClean="0">
              <a:solidFill>
                <a:srgbClr val="000000"/>
              </a:solidFill>
              <a:latin typeface="Arial"/>
            </a:endParaRPr>
          </a:p>
          <a:p>
            <a:pPr lvl="0" algn="l"/>
            <a:r>
              <a:rPr lang="ar-SA" sz="2800" b="1" dirty="0" smtClean="0">
                <a:solidFill>
                  <a:srgbClr val="000000"/>
                </a:solidFill>
                <a:latin typeface="Arial"/>
              </a:rPr>
              <a:t>100</a:t>
            </a:r>
            <a:r>
              <a:rPr lang="ar-SA" sz="2800" b="1" dirty="0">
                <a:solidFill>
                  <a:srgbClr val="000000"/>
                </a:solidFill>
                <a:latin typeface="Arial"/>
              </a:rPr>
              <a:t>  =  12 +  88        &lt;===   </a:t>
            </a:r>
            <a:r>
              <a:rPr lang="ar-SA" sz="2800" b="1" dirty="0" smtClean="0">
                <a:solidFill>
                  <a:srgbClr val="000000"/>
                </a:solidFill>
                <a:latin typeface="Arial"/>
              </a:rPr>
              <a:t>       </a:t>
            </a:r>
            <a:r>
              <a:rPr lang="ar-SA" sz="2800" b="1" dirty="0">
                <a:solidFill>
                  <a:srgbClr val="000000"/>
                </a:solidFill>
                <a:latin typeface="Arial"/>
              </a:rPr>
              <a:t>  </a:t>
            </a:r>
            <a:r>
              <a:rPr lang="ar-SA" sz="2800" b="1" dirty="0" smtClean="0">
                <a:solidFill>
                  <a:srgbClr val="000000"/>
                </a:solidFill>
                <a:latin typeface="Arial"/>
              </a:rPr>
              <a:t>  </a:t>
            </a:r>
            <a:r>
              <a:rPr lang="ar-SA" sz="2800" b="1" dirty="0">
                <a:solidFill>
                  <a:srgbClr val="000000"/>
                </a:solidFill>
                <a:latin typeface="Arial"/>
              </a:rPr>
              <a:t> </a:t>
            </a:r>
            <a:r>
              <a:rPr lang="ar-SA" sz="2800" b="1" dirty="0" smtClean="0">
                <a:solidFill>
                  <a:srgbClr val="000000"/>
                </a:solidFill>
                <a:latin typeface="Arial"/>
              </a:rPr>
              <a:t> 88    </a:t>
            </a:r>
          </a:p>
          <a:p>
            <a:pPr lvl="0" algn="l"/>
            <a:endParaRPr lang="ar-SA" sz="2800" b="1" dirty="0" smtClean="0">
              <a:solidFill>
                <a:srgbClr val="000000"/>
              </a:solidFill>
              <a:latin typeface="Arial"/>
            </a:endParaRPr>
          </a:p>
          <a:p>
            <a:pPr lvl="0" algn="l"/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10+12=22</a:t>
            </a:r>
            <a:r>
              <a:rPr lang="ar-SA" sz="2800" b="1" dirty="0" smtClean="0">
                <a:solidFill>
                  <a:srgbClr val="000000"/>
                </a:solidFill>
                <a:latin typeface="Arial"/>
              </a:rPr>
              <a:t>    ==&gt;      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22+78=100</a:t>
            </a:r>
            <a:r>
              <a:rPr lang="ar-SA" sz="2800" b="1" dirty="0" smtClean="0">
                <a:solidFill>
                  <a:srgbClr val="000000"/>
                </a:solidFill>
                <a:latin typeface="Arial"/>
              </a:rPr>
              <a:t>     </a:t>
            </a:r>
          </a:p>
          <a:p>
            <a:pPr lvl="0"/>
            <a:endParaRPr lang="ar-SA" sz="2800" b="1" dirty="0" smtClea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95537" y="5013176"/>
            <a:ext cx="874846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تغيير ترتيب التنفيذ في عمليات الجمع لا يؤثر في النتيجة .</a:t>
            </a:r>
            <a:endParaRPr lang="ar-SA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802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827584" y="764704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ar-SA" sz="5400" b="1" cap="all" dirty="0">
                <a:ln w="0"/>
                <a:effectLst>
                  <a:reflection blurRad="12700" stA="50000" endPos="50000" dist="5000" dir="5400000" sy="-100000" rotWithShape="0"/>
                </a:effectLst>
              </a:rPr>
              <a:t>تغيير ترتيب التنفيذ في عمليات الجمع لا يؤثر في النتيجة .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971600" y="3105835"/>
            <a:ext cx="75608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000" b="1" dirty="0" smtClean="0"/>
              <a:t>لذا قانون التجميع </a:t>
            </a:r>
            <a:r>
              <a:rPr lang="ar-SA" sz="4000" b="1" dirty="0" smtClean="0"/>
              <a:t> </a:t>
            </a:r>
            <a:r>
              <a:rPr lang="ar-SA" sz="4000" b="1" dirty="0" smtClean="0"/>
              <a:t>يتحقق في عملية الجمع وبإمكاننا تنفيذها من اليسار إلى اليمين  او تغيير ترتيب الاعداد دون تغيير بالنتيجة.</a:t>
            </a:r>
            <a:endParaRPr lang="ar-SA" sz="4000" b="1" dirty="0"/>
          </a:p>
        </p:txBody>
      </p:sp>
    </p:spTree>
    <p:extLst>
      <p:ext uri="{BB962C8B-B14F-4D97-AF65-F5344CB8AC3E}">
        <p14:creationId xmlns:p14="http://schemas.microsoft.com/office/powerpoint/2010/main" val="3776364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39552" y="971002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 smtClean="0">
                <a:solidFill>
                  <a:srgbClr val="000000"/>
                </a:solidFill>
                <a:effectLst/>
                <a:latin typeface="Arial"/>
              </a:rPr>
              <a:t>مثال 2    :</a:t>
            </a:r>
          </a:p>
          <a:p>
            <a:r>
              <a:rPr lang="ar-SA" sz="2800" b="1" dirty="0" smtClean="0">
                <a:solidFill>
                  <a:srgbClr val="000000"/>
                </a:solidFill>
                <a:effectLst/>
                <a:latin typeface="Arial"/>
              </a:rPr>
              <a:t>            = 10 - 45  -  56</a:t>
            </a:r>
          </a:p>
          <a:p>
            <a:r>
              <a:rPr lang="ar-SA" sz="2800" b="1" dirty="0">
                <a:solidFill>
                  <a:srgbClr val="000000"/>
                </a:solidFill>
                <a:latin typeface="Arial"/>
              </a:rPr>
              <a:t>  الحل  بترتيب  مختلف .</a:t>
            </a:r>
            <a:endParaRPr lang="ar-SA" sz="2800" b="1" dirty="0" smtClean="0">
              <a:solidFill>
                <a:srgbClr val="000000"/>
              </a:solidFill>
              <a:effectLst/>
              <a:latin typeface="Arial"/>
            </a:endParaRPr>
          </a:p>
          <a:p>
            <a:pPr algn="l" rtl="0"/>
            <a:r>
              <a:rPr lang="en-US" sz="2800" b="1" dirty="0" smtClean="0">
                <a:solidFill>
                  <a:srgbClr val="000000"/>
                </a:solidFill>
                <a:effectLst/>
                <a:latin typeface="Arial"/>
              </a:rPr>
              <a:t>56-45=11</a:t>
            </a:r>
            <a:r>
              <a:rPr lang="ar-SA" sz="2800" b="1" dirty="0" smtClean="0">
                <a:solidFill>
                  <a:srgbClr val="000000"/>
                </a:solidFill>
                <a:effectLst/>
                <a:latin typeface="Arial"/>
              </a:rPr>
              <a:t> ==</a:t>
            </a:r>
            <a:r>
              <a:rPr lang="ar-SA" sz="2800" b="1" dirty="0" smtClean="0">
                <a:solidFill>
                  <a:srgbClr val="000000"/>
                </a:solidFill>
                <a:effectLst/>
                <a:latin typeface="Arial"/>
                <a:sym typeface="Wingdings" panose="05000000000000000000" pitchFamily="2" charset="2"/>
              </a:rPr>
              <a:t></a:t>
            </a:r>
            <a:r>
              <a:rPr lang="en-US" sz="2800" b="1" dirty="0" smtClean="0">
                <a:solidFill>
                  <a:srgbClr val="000000"/>
                </a:solidFill>
                <a:effectLst/>
                <a:latin typeface="Arial"/>
                <a:sym typeface="Wingdings" panose="05000000000000000000" pitchFamily="2" charset="2"/>
              </a:rPr>
              <a:t>11-10=1</a:t>
            </a:r>
            <a:r>
              <a:rPr lang="ar-SA" sz="2800" b="1" dirty="0" smtClean="0">
                <a:solidFill>
                  <a:srgbClr val="000000"/>
                </a:solidFill>
                <a:effectLst/>
                <a:latin typeface="Arial"/>
              </a:rPr>
              <a:t> </a:t>
            </a:r>
          </a:p>
          <a:p>
            <a:pPr algn="l" rtl="0"/>
            <a:r>
              <a:rPr lang="en-US" sz="2800" b="1" dirty="0" smtClean="0">
                <a:solidFill>
                  <a:srgbClr val="000000"/>
                </a:solidFill>
                <a:latin typeface="Arial"/>
              </a:rPr>
              <a:t>45-10=35=</a:t>
            </a:r>
            <a:r>
              <a:rPr lang="en-US" sz="2800" b="1" dirty="0" smtClean="0">
                <a:solidFill>
                  <a:srgbClr val="000000"/>
                </a:solidFill>
                <a:latin typeface="Arial"/>
                <a:sym typeface="Wingdings" panose="05000000000000000000" pitchFamily="2" charset="2"/>
              </a:rPr>
              <a:t>56-35=21</a:t>
            </a:r>
            <a:r>
              <a:rPr lang="ar-SA" sz="2800" b="1" dirty="0" smtClean="0">
                <a:solidFill>
                  <a:srgbClr val="000000"/>
                </a:solidFill>
                <a:effectLst/>
                <a:latin typeface="Arial"/>
              </a:rPr>
              <a:t> </a:t>
            </a:r>
          </a:p>
          <a:p>
            <a:endParaRPr lang="ar-SA" sz="2800" b="1" i="1" dirty="0" smtClean="0">
              <a:solidFill>
                <a:srgbClr val="000000"/>
              </a:solidFill>
              <a:latin typeface="Arial"/>
            </a:endParaRPr>
          </a:p>
          <a:p>
            <a:r>
              <a:rPr lang="ar-SA" sz="3600" b="1" dirty="0" smtClean="0">
                <a:solidFill>
                  <a:srgbClr val="000000"/>
                </a:solidFill>
                <a:latin typeface="Arial"/>
              </a:rPr>
              <a:t>تغيير</a:t>
            </a:r>
            <a:r>
              <a:rPr lang="ar-SA" sz="3600" b="1" dirty="0" smtClean="0">
                <a:solidFill>
                  <a:srgbClr val="000000"/>
                </a:solidFill>
                <a:effectLst/>
                <a:latin typeface="Arial"/>
              </a:rPr>
              <a:t> </a:t>
            </a:r>
            <a:r>
              <a:rPr lang="ar-SA" sz="3600" b="1" dirty="0">
                <a:solidFill>
                  <a:srgbClr val="000000"/>
                </a:solidFill>
                <a:latin typeface="Arial"/>
              </a:rPr>
              <a:t>ترتيب التنفيذ في عمليات الطرح  يغير النتيجة </a:t>
            </a:r>
            <a:r>
              <a:rPr lang="ar-SA" sz="3600" b="1" dirty="0" smtClean="0">
                <a:solidFill>
                  <a:srgbClr val="000000"/>
                </a:solidFill>
                <a:latin typeface="Arial"/>
              </a:rPr>
              <a:t>.</a:t>
            </a:r>
            <a:endParaRPr lang="ar-SA" sz="3600" b="1" dirty="0" smtClean="0">
              <a:solidFill>
                <a:srgbClr val="000000"/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066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0" y="450511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4800" b="1" dirty="0">
                <a:solidFill>
                  <a:srgbClr val="000000"/>
                </a:solidFill>
                <a:latin typeface="Arial"/>
              </a:rPr>
              <a:t>لذا قانون التجميع لا يتحقق في عملية الطرح وعلينا تنفيذها من اليسار إلى اليمين دون تغيير.</a:t>
            </a:r>
          </a:p>
        </p:txBody>
      </p:sp>
    </p:spTree>
    <p:extLst>
      <p:ext uri="{BB962C8B-B14F-4D97-AF65-F5344CB8AC3E}">
        <p14:creationId xmlns:p14="http://schemas.microsoft.com/office/powerpoint/2010/main" val="278226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44</Words>
  <Application>Microsoft Office PowerPoint</Application>
  <PresentationFormat>عرض على الشاشة (3:4)‏</PresentationFormat>
  <Paragraphs>38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نسق Office</vt:lpstr>
      <vt:lpstr>قانون التجميع في الجمع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Arabic</cp:lastModifiedBy>
  <cp:revision>9</cp:revision>
  <dcterms:created xsi:type="dcterms:W3CDTF">2013-12-07T08:14:22Z</dcterms:created>
  <dcterms:modified xsi:type="dcterms:W3CDTF">2013-12-08T15:38:49Z</dcterms:modified>
</cp:coreProperties>
</file>