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FA5A23-69A4-4E9D-AA6D-8DBD650AF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C3583F2-AC22-4D81-87BF-6503A359D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B56C0A8-024F-4055-A531-6B71E1CD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BC41ED-D4DB-48E3-A0F3-C3F2AC4F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50F6440-1DD0-4C30-BE4E-48FF5BAA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59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A95783-6C01-4BA9-B1B0-007FBF77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530676B-DB0C-4015-9500-0E006BA64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1B80371-68D3-4445-A300-5EBC5AF5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9882460-9C07-4997-9728-A509EE5B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64FDDE5-EFEF-481F-B1F0-EA98665D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329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30E5570-95D5-458E-B65E-A9899850D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0BEADA0-D6BF-481C-85D2-2FD077797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C99616-01DD-4B99-BCD7-84104F78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4BC2BC4-5BCA-45C1-8F98-175EF9146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89A72B-2BF8-4D6E-ABF3-E27BF240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16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F9C7F3-953B-4C46-BA38-869A011D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6ADEAE-A1AD-49D1-86EA-D2E72619C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480F366-B58D-4422-A919-63291E78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285B60-2446-4372-8F65-5D3C8C42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6442946-9B7F-4430-864C-EFBBE1C3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58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06529D-3029-479B-B3F4-0C2E1757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6121C8-F9DE-4B60-B6C7-F65A2EBE1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D18CE3C-7203-4A15-8736-580FEEF0B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E3734D-63B2-48D7-9D14-DD2118BB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DC8916-CE1B-4B5F-8F47-B0B55B32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539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971DD4-FA07-451A-A4EE-185E76EB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366DFD-50C8-4C1E-840A-99FC82D55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0F076-5AD5-4FE7-8900-59AC5B240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D16B8F-C02C-43E7-A7A0-9DD6D24E1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22FC396-1FFD-4E33-ADC4-9A86EE02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87D6893-3C56-4B02-9809-12471661C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830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E5FCFD-8A4E-492B-97F7-29D409AB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36E5F85-79D4-4436-A8B5-2575FDE43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4CBFEDC-145D-47AE-A677-69C01CDD9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6FD986B-3A4D-466D-812B-B6D94C7BA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96DC0B36-3F40-4558-BAB2-1FA2EB0D1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0AB30E3-47F4-449D-A19E-15A242EAF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0F036AD-5ABA-4EFB-99E6-A7D3707C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EDCC2E8-FE81-440A-B863-E1B65FFB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47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46741A-7E9A-4FC5-B61A-D66C6C3B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5096E00-AD08-48E9-AA86-753C9D82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2690F92-1A26-4050-9C9B-72D498FF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759B73C5-6527-48A7-8107-50271374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414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359ECFB-5361-4AE8-8D82-9F26D355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FB6CD17-C868-4E4D-9323-64EAA28E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7A0625B-E139-4AC6-BB93-74742325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550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8F483B-B205-40B0-B1CA-37D168F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268744C-E344-423C-961E-F71EFD363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58199D4-46B6-41CF-9B9E-6338E6EF8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A1663DF-3A54-4025-9F20-30851014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F104EA1-F33B-4795-99E6-0AE53DC80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947F936-9B9A-4A13-9FA4-AEB6B633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504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5F57285-1154-4E31-90FA-8AB2BDA49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E4E8719-4A19-4F2A-B7A4-70E723DB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C437915-E817-47F5-AE00-DF2382A6B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F1CA57F-9266-4AF2-87B6-B880650F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0723523-2002-4155-8DB4-4AF461C1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C9A7F4E-1DAF-46D4-A4CC-020FADC8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373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AFD1ED7-8156-4105-A9A0-FD50B05F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9C26376-515C-4DFC-9BDF-6B3A412A9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A8F250E-3772-42BC-A6CC-5B48889E5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A567F-BE80-445F-A034-C6FE7CD44E38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6B27562-6058-4F03-9AE4-75EBD6DB9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9456A1A-A980-4B24-AB2E-0F9CCCE33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F2B07-CA84-413D-8D24-A14747281B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104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5F72CBB5-4F28-4CDE-90A2-1CEE8C263B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8" t="25333" r="7221" b="9905"/>
          <a:stretch/>
        </p:blipFill>
        <p:spPr>
          <a:xfrm>
            <a:off x="2076994" y="0"/>
            <a:ext cx="6335487" cy="6858000"/>
          </a:xfrm>
          <a:prstGeom prst="rect">
            <a:avLst/>
          </a:prstGeom>
        </p:spPr>
      </p:pic>
      <p:pic>
        <p:nvPicPr>
          <p:cNvPr id="2050" name="Picture 2" descr="תוצאת תמונה עבור מחק לצביעה clipart">
            <a:extLst>
              <a:ext uri="{FF2B5EF4-FFF2-40B4-BE49-F238E27FC236}">
                <a16:creationId xmlns:a16="http://schemas.microsoft.com/office/drawing/2014/main" id="{68942567-5B18-4352-8826-9567E788E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5" y="4382638"/>
            <a:ext cx="1159646" cy="94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אליפסה 3">
            <a:extLst>
              <a:ext uri="{FF2B5EF4-FFF2-40B4-BE49-F238E27FC236}">
                <a16:creationId xmlns:a16="http://schemas.microsoft.com/office/drawing/2014/main" id="{C648B758-04B3-4647-8E47-2A4A18AAC4B5}"/>
              </a:ext>
            </a:extLst>
          </p:cNvPr>
          <p:cNvSpPr/>
          <p:nvPr/>
        </p:nvSpPr>
        <p:spPr>
          <a:xfrm>
            <a:off x="6541477" y="971675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6C9A8C52-DA89-4DDC-84FC-7C1B299DF3A2}"/>
              </a:ext>
            </a:extLst>
          </p:cNvPr>
          <p:cNvSpPr/>
          <p:nvPr/>
        </p:nvSpPr>
        <p:spPr>
          <a:xfrm>
            <a:off x="5920158" y="941193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A6C87526-B259-4822-8F57-6EB6B80D1783}"/>
              </a:ext>
            </a:extLst>
          </p:cNvPr>
          <p:cNvSpPr/>
          <p:nvPr/>
        </p:nvSpPr>
        <p:spPr>
          <a:xfrm>
            <a:off x="6525063" y="1869663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BFC243F9-E8E1-4E80-B718-6A8841170B35}"/>
              </a:ext>
            </a:extLst>
          </p:cNvPr>
          <p:cNvSpPr/>
          <p:nvPr/>
        </p:nvSpPr>
        <p:spPr>
          <a:xfrm>
            <a:off x="5892020" y="1869661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A9AC2B94-9BE1-4C5C-A4DB-F301D6E0AA11}"/>
              </a:ext>
            </a:extLst>
          </p:cNvPr>
          <p:cNvSpPr/>
          <p:nvPr/>
        </p:nvSpPr>
        <p:spPr>
          <a:xfrm>
            <a:off x="6525062" y="2812200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8F618E21-EC32-42C7-8EAF-C1DAD5E6EAD8}"/>
              </a:ext>
            </a:extLst>
          </p:cNvPr>
          <p:cNvSpPr/>
          <p:nvPr/>
        </p:nvSpPr>
        <p:spPr>
          <a:xfrm>
            <a:off x="5863884" y="2826267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3996150F-0630-4A31-9FC9-F7F2FF22DA75}"/>
              </a:ext>
            </a:extLst>
          </p:cNvPr>
          <p:cNvSpPr/>
          <p:nvPr/>
        </p:nvSpPr>
        <p:spPr>
          <a:xfrm>
            <a:off x="6510995" y="3740666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AA493E81-CBB6-4344-B08E-4C8E2A440F3E}"/>
              </a:ext>
            </a:extLst>
          </p:cNvPr>
          <p:cNvSpPr/>
          <p:nvPr/>
        </p:nvSpPr>
        <p:spPr>
          <a:xfrm>
            <a:off x="5877949" y="3740666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EAF21412-6AC5-4FB7-8E6C-8EEEF2135FAE}"/>
              </a:ext>
            </a:extLst>
          </p:cNvPr>
          <p:cNvSpPr/>
          <p:nvPr/>
        </p:nvSpPr>
        <p:spPr>
          <a:xfrm>
            <a:off x="5258973" y="3754734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4" name="אליפסה 13">
            <a:extLst>
              <a:ext uri="{FF2B5EF4-FFF2-40B4-BE49-F238E27FC236}">
                <a16:creationId xmlns:a16="http://schemas.microsoft.com/office/drawing/2014/main" id="{8219904E-E79D-4757-A56F-E2BAC82BD478}"/>
              </a:ext>
            </a:extLst>
          </p:cNvPr>
          <p:cNvSpPr/>
          <p:nvPr/>
        </p:nvSpPr>
        <p:spPr>
          <a:xfrm>
            <a:off x="6553197" y="4655067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6027961C-6BC7-4AC0-99EC-026FC47017B8}"/>
              </a:ext>
            </a:extLst>
          </p:cNvPr>
          <p:cNvSpPr/>
          <p:nvPr/>
        </p:nvSpPr>
        <p:spPr>
          <a:xfrm>
            <a:off x="6595402" y="5597603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81C4BDDF-1FB3-4900-BAA7-15A23E1E3F65}"/>
              </a:ext>
            </a:extLst>
          </p:cNvPr>
          <p:cNvSpPr/>
          <p:nvPr/>
        </p:nvSpPr>
        <p:spPr>
          <a:xfrm>
            <a:off x="5903739" y="5609326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8250E590-112E-4C50-AC62-0745005F4AAA}"/>
              </a:ext>
            </a:extLst>
          </p:cNvPr>
          <p:cNvSpPr/>
          <p:nvPr/>
        </p:nvSpPr>
        <p:spPr>
          <a:xfrm>
            <a:off x="5270695" y="5623393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2C0AC867-452E-4646-A04C-38C8000417B0}"/>
              </a:ext>
            </a:extLst>
          </p:cNvPr>
          <p:cNvSpPr/>
          <p:nvPr/>
        </p:nvSpPr>
        <p:spPr>
          <a:xfrm>
            <a:off x="5917811" y="4652724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79264858-E8CD-4A37-8F73-CEDF983ADFCA}"/>
              </a:ext>
            </a:extLst>
          </p:cNvPr>
          <p:cNvSpPr/>
          <p:nvPr/>
        </p:nvSpPr>
        <p:spPr>
          <a:xfrm>
            <a:off x="5298828" y="4666790"/>
            <a:ext cx="524524" cy="547636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1EA40EF-D3BE-44D9-84D2-C42B07FC2E2A}"/>
              </a:ext>
            </a:extLst>
          </p:cNvPr>
          <p:cNvSpPr/>
          <p:nvPr/>
        </p:nvSpPr>
        <p:spPr>
          <a:xfrm>
            <a:off x="9242474" y="1153552"/>
            <a:ext cx="2518117" cy="26011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ar-SA" sz="2500" b="1" dirty="0"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مخزن كلمات</a:t>
            </a:r>
            <a:endParaRPr lang="he-IL" sz="2500" b="1" dirty="0">
              <a:highlight>
                <a:srgbClr val="FFFF00"/>
              </a:highligh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גָמָל </a:t>
            </a:r>
            <a:r>
              <a:rPr lang="ar-SA" sz="2500" b="1" dirty="0">
                <a:latin typeface="David" panose="020E0502060401010101" pitchFamily="34" charset="-79"/>
              </a:rPr>
              <a:t>جمل</a:t>
            </a: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אַגָס  </a:t>
            </a:r>
            <a:r>
              <a:rPr lang="ar-SA" sz="2500" b="1" dirty="0">
                <a:latin typeface="David" panose="020E0502060401010101" pitchFamily="34" charset="-79"/>
                <a:cs typeface="David" panose="020E0502060401010101" pitchFamily="34" charset="-79"/>
              </a:rPr>
              <a:t>إجاص</a:t>
            </a: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דָג</a:t>
            </a:r>
            <a:r>
              <a:rPr lang="ar-SA" sz="2500" b="1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ar-SA" sz="2500" b="1" dirty="0">
                <a:latin typeface="David" panose="020E0502060401010101" pitchFamily="34" charset="-79"/>
              </a:rPr>
              <a:t>سمكة</a:t>
            </a: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זַמָר</a:t>
            </a:r>
            <a:r>
              <a:rPr lang="ar-SA" sz="2500" b="1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ar-SA" sz="2500" b="1" dirty="0">
                <a:latin typeface="David" panose="020E0502060401010101" pitchFamily="34" charset="-79"/>
              </a:rPr>
              <a:t>مغني</a:t>
            </a: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יָד</a:t>
            </a:r>
            <a:r>
              <a:rPr lang="ar-SA" sz="2500" b="1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ar-SA" sz="2500" b="1" dirty="0">
                <a:latin typeface="David" panose="020E0502060401010101" pitchFamily="34" charset="-79"/>
              </a:rPr>
              <a:t>يد</a:t>
            </a:r>
          </a:p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סַל</a:t>
            </a:r>
            <a:r>
              <a:rPr lang="ar-SA" sz="2500" b="1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ar-SA" sz="2500" b="1" dirty="0">
                <a:latin typeface="David" panose="020E0502060401010101" pitchFamily="34" charset="-79"/>
              </a:rPr>
              <a:t>سلة</a:t>
            </a:r>
          </a:p>
          <a:p>
            <a:pPr algn="ctr"/>
            <a:endParaRPr lang="ar-SA" sz="2500" b="1" dirty="0">
              <a:latin typeface="David" panose="020E0502060401010101" pitchFamily="34" charset="-79"/>
            </a:endParaRPr>
          </a:p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052" name="Picture 4" descr="תוצאת תמונה עבור דג לצביעה clipart">
            <a:extLst>
              <a:ext uri="{FF2B5EF4-FFF2-40B4-BE49-F238E27FC236}">
                <a16:creationId xmlns:a16="http://schemas.microsoft.com/office/drawing/2014/main" id="{DA5FBA02-9EFC-40A3-BE1F-C210786781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6" b="13170"/>
          <a:stretch/>
        </p:blipFill>
        <p:spPr bwMode="auto">
          <a:xfrm>
            <a:off x="7194079" y="997001"/>
            <a:ext cx="1338702" cy="53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7AD8F743-52FD-4821-A311-3CA1DA94E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8" t="25143" r="4511" b="14666"/>
          <a:stretch/>
        </p:blipFill>
        <p:spPr>
          <a:xfrm>
            <a:off x="3344092" y="-1"/>
            <a:ext cx="5381898" cy="6727371"/>
          </a:xfrm>
          <a:prstGeom prst="rect">
            <a:avLst/>
          </a:prstGeom>
        </p:spPr>
      </p:pic>
      <p:pic>
        <p:nvPicPr>
          <p:cNvPr id="1028" name="Picture 4" descr="תוצאת תמונה עבור נחש לצביעה clipart">
            <a:extLst>
              <a:ext uri="{FF2B5EF4-FFF2-40B4-BE49-F238E27FC236}">
                <a16:creationId xmlns:a16="http://schemas.microsoft.com/office/drawing/2014/main" id="{22936A55-8A8B-4C65-81E5-35BD80430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198" y="4669960"/>
            <a:ext cx="864796" cy="72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7EDEE45E-B205-4C7C-A1ED-DE2A362DF770}"/>
              </a:ext>
            </a:extLst>
          </p:cNvPr>
          <p:cNvSpPr/>
          <p:nvPr/>
        </p:nvSpPr>
        <p:spPr>
          <a:xfrm>
            <a:off x="7007212" y="4888522"/>
            <a:ext cx="690156" cy="5064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A973593-3A4A-4481-B1DF-0781F1861557}"/>
              </a:ext>
            </a:extLst>
          </p:cNvPr>
          <p:cNvSpPr/>
          <p:nvPr/>
        </p:nvSpPr>
        <p:spPr>
          <a:xfrm>
            <a:off x="6316471" y="4921346"/>
            <a:ext cx="690156" cy="5064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  <a:t>שׁ</a:t>
            </a:r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B74EC955-D3DE-426B-B47B-471A484347F5}"/>
              </a:ext>
            </a:extLst>
          </p:cNvPr>
          <p:cNvSpPr/>
          <p:nvPr/>
        </p:nvSpPr>
        <p:spPr>
          <a:xfrm>
            <a:off x="6760442" y="4954170"/>
            <a:ext cx="492369" cy="506437"/>
          </a:xfrm>
          <a:prstGeom prst="ellipse">
            <a:avLst/>
          </a:prstGeom>
          <a:solidFill>
            <a:schemeClr val="bg2">
              <a:lumMod val="75000"/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EC6EC8AC-4691-47F6-B7B1-C872112949A7}"/>
              </a:ext>
            </a:extLst>
          </p:cNvPr>
          <p:cNvSpPr/>
          <p:nvPr/>
        </p:nvSpPr>
        <p:spPr>
          <a:xfrm>
            <a:off x="3508883" y="2880360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חָ</a:t>
            </a:r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FDCA5236-E8BD-495C-A4E2-FF581C92B30C}"/>
              </a:ext>
            </a:extLst>
          </p:cNvPr>
          <p:cNvSpPr/>
          <p:nvPr/>
        </p:nvSpPr>
        <p:spPr>
          <a:xfrm>
            <a:off x="3508882" y="891540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תָ</a:t>
            </a:r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D3BC6571-B525-49E5-B42C-407BCF7F295F}"/>
              </a:ext>
            </a:extLst>
          </p:cNvPr>
          <p:cNvSpPr/>
          <p:nvPr/>
        </p:nvSpPr>
        <p:spPr>
          <a:xfrm>
            <a:off x="3508881" y="1885950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חַ</a:t>
            </a:r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5F7D9FB5-DA4D-4918-AB2F-E0C3BB4797BA}"/>
              </a:ext>
            </a:extLst>
          </p:cNvPr>
          <p:cNvSpPr/>
          <p:nvPr/>
        </p:nvSpPr>
        <p:spPr>
          <a:xfrm>
            <a:off x="3508880" y="3897378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רָ</a:t>
            </a:r>
          </a:p>
        </p:txBody>
      </p:sp>
      <p:sp>
        <p:nvSpPr>
          <p:cNvPr id="14" name="אליפסה 13">
            <a:extLst>
              <a:ext uri="{FF2B5EF4-FFF2-40B4-BE49-F238E27FC236}">
                <a16:creationId xmlns:a16="http://schemas.microsoft.com/office/drawing/2014/main" id="{AD302290-132A-4D99-AF4E-E8CF0EA40632}"/>
              </a:ext>
            </a:extLst>
          </p:cNvPr>
          <p:cNvSpPr/>
          <p:nvPr/>
        </p:nvSpPr>
        <p:spPr>
          <a:xfrm>
            <a:off x="3508879" y="4862774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נָ</a:t>
            </a:r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D2F4BDA5-0837-45D2-97C8-407BA9CD83DE}"/>
              </a:ext>
            </a:extLst>
          </p:cNvPr>
          <p:cNvSpPr/>
          <p:nvPr/>
        </p:nvSpPr>
        <p:spPr>
          <a:xfrm>
            <a:off x="3458632" y="5795072"/>
            <a:ext cx="506437" cy="54864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פָ</a:t>
            </a:r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7B1ACDFE-0D26-4DD2-9571-31CDAE1BFB74}"/>
              </a:ext>
            </a:extLst>
          </p:cNvPr>
          <p:cNvSpPr/>
          <p:nvPr/>
        </p:nvSpPr>
        <p:spPr>
          <a:xfrm>
            <a:off x="6738330" y="914401"/>
            <a:ext cx="506437" cy="548640"/>
          </a:xfrm>
          <a:prstGeom prst="ellipse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500" b="1" dirty="0">
                <a:solidFill>
                  <a:schemeClr val="tx1"/>
                </a:solidFill>
              </a:rPr>
              <a:t>נָ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EB9BD5E6-F5D0-4818-96BF-A8268F78DA4C}"/>
              </a:ext>
            </a:extLst>
          </p:cNvPr>
          <p:cNvSpPr/>
          <p:nvPr/>
        </p:nvSpPr>
        <p:spPr>
          <a:xfrm>
            <a:off x="2544736" y="172834"/>
            <a:ext cx="1928285" cy="7323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ar-SA" sz="2500" b="1" dirty="0"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مخزن الأحرف</a:t>
            </a:r>
            <a:endParaRPr lang="he-IL" sz="2500" b="1" dirty="0">
              <a:highlight>
                <a:srgbClr val="FFFF00"/>
              </a:highligh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ar-SA" sz="2500" b="1" dirty="0">
              <a:latin typeface="David" panose="020E0502060401010101" pitchFamily="34" charset="-79"/>
            </a:endParaRPr>
          </a:p>
          <a:p>
            <a:pPr algn="ctr"/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30" name="Picture 6" descr="תוצאת תמונה עבור גמד לצביעה clipart">
            <a:extLst>
              <a:ext uri="{FF2B5EF4-FFF2-40B4-BE49-F238E27FC236}">
                <a16:creationId xmlns:a16="http://schemas.microsoft.com/office/drawing/2014/main" id="{967352D1-DCB0-4DE6-B5EA-3FE269B20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290" y="562933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אליפסה 20">
            <a:extLst>
              <a:ext uri="{FF2B5EF4-FFF2-40B4-BE49-F238E27FC236}">
                <a16:creationId xmlns:a16="http://schemas.microsoft.com/office/drawing/2014/main" id="{724C2534-C910-4BD5-87DC-5E4CE6F2E514}"/>
              </a:ext>
            </a:extLst>
          </p:cNvPr>
          <p:cNvSpPr/>
          <p:nvPr/>
        </p:nvSpPr>
        <p:spPr>
          <a:xfrm>
            <a:off x="7019074" y="942537"/>
            <a:ext cx="506437" cy="548640"/>
          </a:xfrm>
          <a:prstGeom prst="ellipse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</a:rPr>
              <a:t>בָּ</a:t>
            </a:r>
          </a:p>
        </p:txBody>
      </p:sp>
    </p:spTree>
    <p:extLst>
      <p:ext uri="{BB962C8B-B14F-4D97-AF65-F5344CB8AC3E}">
        <p14:creationId xmlns:p14="http://schemas.microsoft.com/office/powerpoint/2010/main" val="269025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26</Words>
  <Application>Microsoft Office PowerPoint</Application>
  <PresentationFormat>מסך רחב</PresentationFormat>
  <Paragraphs>22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8</cp:revision>
  <dcterms:created xsi:type="dcterms:W3CDTF">2021-02-08T16:40:23Z</dcterms:created>
  <dcterms:modified xsi:type="dcterms:W3CDTF">2021-02-09T06:42:44Z</dcterms:modified>
</cp:coreProperties>
</file>