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46310F-71CB-4672-89C8-207E4A99A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792AE9F-712E-4D62-B209-F1DF58857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625CEFC-9C08-4780-929C-406237A6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E68B84-3141-406C-A858-E20862155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E12A77B-D1B3-4E55-A3FA-0217B3E5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02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B36467-CA3C-4DCC-A8A0-749F4618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D69AFC4-6427-4BBC-9716-C156D7342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E583E92-979D-4389-A388-AA6BF6B6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51187E-4099-4562-AA52-D39DC88D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6FDC01-68AA-4267-9D9D-5434FF8D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014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CB88638-04E4-46DD-8DCD-7BABA7167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648A497-8BA6-4377-B161-0BD3652AD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9F3CBD1-42C4-42EF-A26F-D99C3AFB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B434339-7637-405F-BC05-579DE1BE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0AD931-2DB9-45DA-AEEF-065C4EC7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812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D496800-5619-481A-BE11-0CCA7310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1D076ED-565F-4C15-8F79-0408987A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2DEEF35-6B02-49CD-A881-FF8663B0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D43D2B9-51A7-4748-A59E-DB7DE265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0CCA93A-80D4-4962-A42A-23F0CE74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599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C8BCD9-6E3A-489C-BD81-E97ECB0E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491F91-3DC5-4B61-8108-AF4DBF3C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EE0159A-D776-4BEC-99F4-BDD21618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F2076D-FBDC-474B-929D-73F656CC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19676E-7F82-4311-BF60-CD54D56F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61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A479EB-63B8-43C4-9D49-491D0222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88B2706-53C5-4038-9DB3-31D045DC8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CD8DCA5-79E7-40F7-8F7F-D271A15CD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6D2D863-2D33-4AD3-B704-4871938E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5C80304-CC25-4F23-91E6-DF89EE03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7CC5D18-2B17-4C98-97DE-552F2FDF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32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A19828-E5E9-4035-91E5-2BB6A6A5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1D287C-19A1-40F4-BA2F-7313C328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F7D43E-77E2-4D94-9DC3-DC37620BC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8108722-B535-4D02-86E0-A0F6D9C15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7EBD70E-0CF8-4B2A-A033-7C4724B5E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3AEC0B2-96B7-446C-906A-B6E3B5F9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E9DC2CD-0571-447C-91E2-C87385A8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7A756E3-4713-4F00-A10F-144372C63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795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7B05B4E-FBEE-4AF9-9856-358BCBE7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DCC2CDF-94AB-4F30-AD73-B4960A25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2679A39-7FC1-4C54-AF5C-31DB9218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557AE10-B899-4A3C-BCF7-0F384BAA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595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C273496-E324-4EE4-9D7C-ECFBA1C5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6DA23D7-0A0E-4B7C-9F52-B17B800A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57789C9-FDB2-4E5B-8C4A-B65744F9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370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9E4290-B54F-49EA-91CE-C2C527DB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ED2C5FA-437B-40E6-A1FF-BFB6DF58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923BF1F-383B-4F35-B99E-5517425C4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2A402E-95E4-4BBA-8F3C-ED7E8CCB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DC883D9-5D16-458D-9964-68284B81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FCC7FA5-5EAD-47BD-8021-A115C044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401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B87301-6151-4BF1-9F35-63031257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0FFECECB-5D3F-40F8-B9A6-44CF3E71D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C05522-FCED-46F2-8920-DED00033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922ACD-08F2-44F5-8BB1-527A4A8F6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13B41B8-AD7C-4BDD-AA57-FA6F497D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B7D77B2-B6E1-43CE-A6E8-ED5D579B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092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528846B-F7A2-410F-ABE6-A7163E53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5288CE-B591-4174-BF9F-0193D24EE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E150476-4096-42FA-A148-18CEED20C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BEF9-8470-48C1-BB21-69AB069C4881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A355C12-63C8-4E0B-BF07-D5ECAC3D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9C9393-B12F-441A-9CC0-FAC05136B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5352-12A1-4270-BE2A-8957D97A04E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934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7511144" y="23273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8409089" y="115606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7758454" y="1142999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8540062" y="161772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7283496" y="1617727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2386150" y="32417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אָכַל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7304087" y="3393613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בָּנָנָה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8202032" y="4316943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7551397" y="4303880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8361859" y="4778608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7316087" y="4778608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</a:t>
            </a:r>
          </a:p>
        </p:txBody>
      </p:sp>
      <p:cxnSp>
        <p:nvCxnSpPr>
          <p:cNvPr id="27" name="מחבר חץ ישר 26">
            <a:extLst>
              <a:ext uri="{FF2B5EF4-FFF2-40B4-BE49-F238E27FC236}">
                <a16:creationId xmlns:a16="http://schemas.microsoft.com/office/drawing/2014/main" id="{5CC3B5EE-5F8B-4C8A-AC08-8768A3F71233}"/>
              </a:ext>
            </a:extLst>
          </p:cNvPr>
          <p:cNvCxnSpPr>
            <a:cxnSpLocks/>
          </p:cNvCxnSpPr>
          <p:nvPr/>
        </p:nvCxnSpPr>
        <p:spPr>
          <a:xfrm flipH="1">
            <a:off x="6684211" y="4303879"/>
            <a:ext cx="1092648" cy="62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מלבן 28">
            <a:extLst>
              <a:ext uri="{FF2B5EF4-FFF2-40B4-BE49-F238E27FC236}">
                <a16:creationId xmlns:a16="http://schemas.microsoft.com/office/drawing/2014/main" id="{D96047DF-1160-4902-9A75-F49809CD59CD}"/>
              </a:ext>
            </a:extLst>
          </p:cNvPr>
          <p:cNvSpPr/>
          <p:nvPr/>
        </p:nvSpPr>
        <p:spPr>
          <a:xfrm>
            <a:off x="6284688" y="4778608"/>
            <a:ext cx="816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נָה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3296075" y="124750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2756263" y="1310419"/>
            <a:ext cx="244380" cy="5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3480732" y="1854926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2179625" y="1851534"/>
            <a:ext cx="816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כַל</a:t>
            </a:r>
          </a:p>
        </p:txBody>
      </p:sp>
      <p:pic>
        <p:nvPicPr>
          <p:cNvPr id="36" name="Picture 2" descr="Free Father's Cliparts, Download Free Clip Art, Free Clip Art on Clipart  Library">
            <a:extLst>
              <a:ext uri="{FF2B5EF4-FFF2-40B4-BE49-F238E27FC236}">
                <a16:creationId xmlns:a16="http://schemas.microsoft.com/office/drawing/2014/main" id="{48C2CFF5-28C4-4F74-A73E-25B475035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492" y="940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136AEF70-501C-4B03-981C-05BC955EE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935" y="3408855"/>
            <a:ext cx="2082266" cy="314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מלבן 37">
            <a:extLst>
              <a:ext uri="{FF2B5EF4-FFF2-40B4-BE49-F238E27FC236}">
                <a16:creationId xmlns:a16="http://schemas.microsoft.com/office/drawing/2014/main" id="{26C77D52-E1B7-46B8-AEA6-257B04934E08}"/>
              </a:ext>
            </a:extLst>
          </p:cNvPr>
          <p:cNvSpPr/>
          <p:nvPr/>
        </p:nvSpPr>
        <p:spPr>
          <a:xfrm>
            <a:off x="704502" y="4316943"/>
            <a:ext cx="49697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 אָכַל בָּנָנָה</a:t>
            </a:r>
          </a:p>
        </p:txBody>
      </p:sp>
    </p:spTree>
    <p:extLst>
      <p:ext uri="{BB962C8B-B14F-4D97-AF65-F5344CB8AC3E}">
        <p14:creationId xmlns:p14="http://schemas.microsoft.com/office/powerpoint/2010/main" val="6478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9" grpId="0"/>
      <p:bldP spid="35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217FAE70-5529-48B6-B625-79F676E824CF}"/>
              </a:ext>
            </a:extLst>
          </p:cNvPr>
          <p:cNvSpPr/>
          <p:nvPr/>
        </p:nvSpPr>
        <p:spPr>
          <a:xfrm>
            <a:off x="7511144" y="23273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ACABB0EA-31F3-4846-9CE6-0EDC74845C0D}"/>
              </a:ext>
            </a:extLst>
          </p:cNvPr>
          <p:cNvCxnSpPr>
            <a:cxnSpLocks/>
          </p:cNvCxnSpPr>
          <p:nvPr/>
        </p:nvCxnSpPr>
        <p:spPr>
          <a:xfrm>
            <a:off x="8409089" y="115606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E4AF19EC-DEF6-42C0-8895-64E505C015B6}"/>
              </a:ext>
            </a:extLst>
          </p:cNvPr>
          <p:cNvCxnSpPr>
            <a:cxnSpLocks/>
          </p:cNvCxnSpPr>
          <p:nvPr/>
        </p:nvCxnSpPr>
        <p:spPr>
          <a:xfrm flipH="1">
            <a:off x="7758454" y="1142999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B1C1DD1F-2340-4157-AE58-E3400C5422D7}"/>
              </a:ext>
            </a:extLst>
          </p:cNvPr>
          <p:cNvSpPr/>
          <p:nvPr/>
        </p:nvSpPr>
        <p:spPr>
          <a:xfrm>
            <a:off x="8540062" y="1617727"/>
            <a:ext cx="567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9FC95744-F8A9-4FEB-8247-D4D30C2D20FF}"/>
              </a:ext>
            </a:extLst>
          </p:cNvPr>
          <p:cNvSpPr/>
          <p:nvPr/>
        </p:nvSpPr>
        <p:spPr>
          <a:xfrm>
            <a:off x="7283496" y="1617727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בָּא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E111AEF7-4043-46C3-AB1A-E51EEF0E13DD}"/>
              </a:ext>
            </a:extLst>
          </p:cNvPr>
          <p:cNvSpPr/>
          <p:nvPr/>
        </p:nvSpPr>
        <p:spPr>
          <a:xfrm>
            <a:off x="2386150" y="324172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רָאָה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F43C6A2-99F8-4F46-9A1C-C11D7BD311A0}"/>
              </a:ext>
            </a:extLst>
          </p:cNvPr>
          <p:cNvSpPr/>
          <p:nvPr/>
        </p:nvSpPr>
        <p:spPr>
          <a:xfrm>
            <a:off x="7304087" y="3393613"/>
            <a:ext cx="1443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גָמָל</a:t>
            </a:r>
          </a:p>
        </p:txBody>
      </p: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373EC614-8452-4A77-B6A9-7EF9355538D8}"/>
              </a:ext>
            </a:extLst>
          </p:cNvPr>
          <p:cNvCxnSpPr>
            <a:cxnSpLocks/>
          </p:cNvCxnSpPr>
          <p:nvPr/>
        </p:nvCxnSpPr>
        <p:spPr>
          <a:xfrm>
            <a:off x="8202032" y="4316943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AC01A4AA-A48B-418F-B079-98B6AECA98F8}"/>
              </a:ext>
            </a:extLst>
          </p:cNvPr>
          <p:cNvCxnSpPr>
            <a:cxnSpLocks/>
          </p:cNvCxnSpPr>
          <p:nvPr/>
        </p:nvCxnSpPr>
        <p:spPr>
          <a:xfrm flipH="1">
            <a:off x="7551397" y="4303880"/>
            <a:ext cx="391706" cy="620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6CCB135D-99F3-4C65-BF4E-1951DDA92AA7}"/>
              </a:ext>
            </a:extLst>
          </p:cNvPr>
          <p:cNvSpPr/>
          <p:nvPr/>
        </p:nvSpPr>
        <p:spPr>
          <a:xfrm>
            <a:off x="8400331" y="4778608"/>
            <a:ext cx="4331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גָ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44AA5F3-A987-4F07-84D7-5CC461338D77}"/>
              </a:ext>
            </a:extLst>
          </p:cNvPr>
          <p:cNvSpPr/>
          <p:nvPr/>
        </p:nvSpPr>
        <p:spPr>
          <a:xfrm>
            <a:off x="7076439" y="4778608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מָל</a:t>
            </a:r>
          </a:p>
        </p:txBody>
      </p:sp>
      <p:cxnSp>
        <p:nvCxnSpPr>
          <p:cNvPr id="30" name="מחבר חץ ישר 29">
            <a:extLst>
              <a:ext uri="{FF2B5EF4-FFF2-40B4-BE49-F238E27FC236}">
                <a16:creationId xmlns:a16="http://schemas.microsoft.com/office/drawing/2014/main" id="{C3B05075-57B4-40EA-BF1B-7C61D179B9A1}"/>
              </a:ext>
            </a:extLst>
          </p:cNvPr>
          <p:cNvCxnSpPr>
            <a:cxnSpLocks/>
          </p:cNvCxnSpPr>
          <p:nvPr/>
        </p:nvCxnSpPr>
        <p:spPr>
          <a:xfrm>
            <a:off x="3296075" y="1247502"/>
            <a:ext cx="403325" cy="60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>
            <a:extLst>
              <a:ext uri="{FF2B5EF4-FFF2-40B4-BE49-F238E27FC236}">
                <a16:creationId xmlns:a16="http://schemas.microsoft.com/office/drawing/2014/main" id="{1F074BD8-6B93-425D-A774-4E2822A8B6A3}"/>
              </a:ext>
            </a:extLst>
          </p:cNvPr>
          <p:cNvCxnSpPr>
            <a:cxnSpLocks/>
          </p:cNvCxnSpPr>
          <p:nvPr/>
        </p:nvCxnSpPr>
        <p:spPr>
          <a:xfrm flipH="1">
            <a:off x="2756263" y="1310419"/>
            <a:ext cx="244380" cy="544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מלבן 33">
            <a:extLst>
              <a:ext uri="{FF2B5EF4-FFF2-40B4-BE49-F238E27FC236}">
                <a16:creationId xmlns:a16="http://schemas.microsoft.com/office/drawing/2014/main" id="{F15DF075-04FC-4BAC-A3B2-A4BC19646004}"/>
              </a:ext>
            </a:extLst>
          </p:cNvPr>
          <p:cNvSpPr/>
          <p:nvPr/>
        </p:nvSpPr>
        <p:spPr>
          <a:xfrm>
            <a:off x="3509586" y="1854926"/>
            <a:ext cx="51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רָ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361A1860-15BE-4E90-B356-69ADC673E8AD}"/>
              </a:ext>
            </a:extLst>
          </p:cNvPr>
          <p:cNvSpPr/>
          <p:nvPr/>
        </p:nvSpPr>
        <p:spPr>
          <a:xfrm>
            <a:off x="2102681" y="1851534"/>
            <a:ext cx="970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אָה</a:t>
            </a:r>
          </a:p>
        </p:txBody>
      </p:sp>
      <p:pic>
        <p:nvPicPr>
          <p:cNvPr id="36" name="Picture 2" descr="Free Father's Cliparts, Download Free Clip Art, Free Clip Art on Clipart  Library">
            <a:extLst>
              <a:ext uri="{FF2B5EF4-FFF2-40B4-BE49-F238E27FC236}">
                <a16:creationId xmlns:a16="http://schemas.microsoft.com/office/drawing/2014/main" id="{48C2CFF5-28C4-4F74-A73E-25B475035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492" y="9402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Free Camel Cliparts, Download Free Clip Art, Free Clip Art on Clipart  Library">
            <a:extLst>
              <a:ext uri="{FF2B5EF4-FFF2-40B4-BE49-F238E27FC236}">
                <a16:creationId xmlns:a16="http://schemas.microsoft.com/office/drawing/2014/main" id="{65D2F012-25F4-4C9D-A9CE-4F4D3223F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463" y="3002722"/>
            <a:ext cx="2426720" cy="299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מלבן 21">
            <a:extLst>
              <a:ext uri="{FF2B5EF4-FFF2-40B4-BE49-F238E27FC236}">
                <a16:creationId xmlns:a16="http://schemas.microsoft.com/office/drawing/2014/main" id="{7E3C332D-E2E8-40E0-81EE-5A105268BDFC}"/>
              </a:ext>
            </a:extLst>
          </p:cNvPr>
          <p:cNvSpPr/>
          <p:nvPr/>
        </p:nvSpPr>
        <p:spPr>
          <a:xfrm>
            <a:off x="704502" y="4316943"/>
            <a:ext cx="49697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אַבָּא רָאָה גָמָל</a:t>
            </a:r>
          </a:p>
        </p:txBody>
      </p:sp>
    </p:spTree>
    <p:extLst>
      <p:ext uri="{BB962C8B-B14F-4D97-AF65-F5344CB8AC3E}">
        <p14:creationId xmlns:p14="http://schemas.microsoft.com/office/powerpoint/2010/main" val="30725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5" grpId="0"/>
      <p:bldP spid="2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25</Words>
  <Application>Microsoft Office PowerPoint</Application>
  <PresentationFormat>מסך רחב</PresentationFormat>
  <Paragraphs>21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10</cp:revision>
  <dcterms:created xsi:type="dcterms:W3CDTF">2021-01-10T19:33:06Z</dcterms:created>
  <dcterms:modified xsi:type="dcterms:W3CDTF">2021-01-11T07:29:48Z</dcterms:modified>
</cp:coreProperties>
</file>