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2"/>
  </p:notesMasterIdLst>
  <p:sldIdLst>
    <p:sldId id="257" r:id="rId2"/>
    <p:sldId id="334" r:id="rId3"/>
    <p:sldId id="666" r:id="rId4"/>
    <p:sldId id="788" r:id="rId5"/>
    <p:sldId id="667" r:id="rId6"/>
    <p:sldId id="400" r:id="rId7"/>
    <p:sldId id="706" r:id="rId8"/>
    <p:sldId id="455" r:id="rId9"/>
    <p:sldId id="377" r:id="rId10"/>
    <p:sldId id="467" r:id="rId11"/>
    <p:sldId id="407" r:id="rId12"/>
    <p:sldId id="408" r:id="rId13"/>
    <p:sldId id="708" r:id="rId14"/>
    <p:sldId id="709" r:id="rId15"/>
    <p:sldId id="710" r:id="rId16"/>
    <p:sldId id="711" r:id="rId17"/>
    <p:sldId id="712" r:id="rId18"/>
    <p:sldId id="713" r:id="rId19"/>
    <p:sldId id="714" r:id="rId20"/>
    <p:sldId id="715" r:id="rId21"/>
    <p:sldId id="716" r:id="rId22"/>
    <p:sldId id="717" r:id="rId23"/>
    <p:sldId id="718" r:id="rId24"/>
    <p:sldId id="719" r:id="rId25"/>
    <p:sldId id="755" r:id="rId26"/>
    <p:sldId id="777" r:id="rId27"/>
    <p:sldId id="778" r:id="rId28"/>
    <p:sldId id="801" r:id="rId29"/>
    <p:sldId id="800" r:id="rId30"/>
    <p:sldId id="779" r:id="rId31"/>
    <p:sldId id="785" r:id="rId32"/>
    <p:sldId id="786" r:id="rId33"/>
    <p:sldId id="787" r:id="rId34"/>
    <p:sldId id="780" r:id="rId35"/>
    <p:sldId id="781" r:id="rId36"/>
    <p:sldId id="782" r:id="rId37"/>
    <p:sldId id="783" r:id="rId38"/>
    <p:sldId id="784" r:id="rId39"/>
    <p:sldId id="789" r:id="rId40"/>
    <p:sldId id="790" r:id="rId41"/>
    <p:sldId id="791" r:id="rId42"/>
    <p:sldId id="793" r:id="rId43"/>
    <p:sldId id="825" r:id="rId44"/>
    <p:sldId id="836" r:id="rId45"/>
    <p:sldId id="794" r:id="rId46"/>
    <p:sldId id="814" r:id="rId47"/>
    <p:sldId id="815" r:id="rId48"/>
    <p:sldId id="816" r:id="rId49"/>
    <p:sldId id="828" r:id="rId50"/>
    <p:sldId id="832" r:id="rId51"/>
    <p:sldId id="829" r:id="rId52"/>
    <p:sldId id="830" r:id="rId53"/>
    <p:sldId id="831" r:id="rId54"/>
    <p:sldId id="833" r:id="rId55"/>
    <p:sldId id="834" r:id="rId56"/>
    <p:sldId id="835" r:id="rId57"/>
    <p:sldId id="799" r:id="rId58"/>
    <p:sldId id="817" r:id="rId59"/>
    <p:sldId id="818" r:id="rId60"/>
    <p:sldId id="821" r:id="rId61"/>
    <p:sldId id="822" r:id="rId62"/>
    <p:sldId id="819" r:id="rId63"/>
    <p:sldId id="796" r:id="rId64"/>
    <p:sldId id="797" r:id="rId65"/>
    <p:sldId id="798" r:id="rId66"/>
    <p:sldId id="802" r:id="rId67"/>
    <p:sldId id="803" r:id="rId68"/>
    <p:sldId id="804" r:id="rId69"/>
    <p:sldId id="805" r:id="rId70"/>
    <p:sldId id="806" r:id="rId71"/>
    <p:sldId id="809" r:id="rId72"/>
    <p:sldId id="810" r:id="rId73"/>
    <p:sldId id="837" r:id="rId74"/>
    <p:sldId id="645" r:id="rId75"/>
    <p:sldId id="646" r:id="rId76"/>
    <p:sldId id="647" r:id="rId77"/>
    <p:sldId id="648" r:id="rId78"/>
    <p:sldId id="649" r:id="rId79"/>
    <p:sldId id="650" r:id="rId80"/>
    <p:sldId id="651" r:id="rId81"/>
    <p:sldId id="652" r:id="rId82"/>
    <p:sldId id="653" r:id="rId83"/>
    <p:sldId id="654" r:id="rId84"/>
    <p:sldId id="655" r:id="rId85"/>
    <p:sldId id="656" r:id="rId86"/>
    <p:sldId id="657" r:id="rId87"/>
    <p:sldId id="658" r:id="rId88"/>
    <p:sldId id="659" r:id="rId89"/>
    <p:sldId id="660" r:id="rId90"/>
    <p:sldId id="661" r:id="rId91"/>
    <p:sldId id="662" r:id="rId92"/>
    <p:sldId id="663" r:id="rId93"/>
    <p:sldId id="664" r:id="rId94"/>
    <p:sldId id="665" r:id="rId95"/>
    <p:sldId id="696" r:id="rId96"/>
    <p:sldId id="697" r:id="rId97"/>
    <p:sldId id="698" r:id="rId98"/>
    <p:sldId id="720" r:id="rId99"/>
    <p:sldId id="721" r:id="rId100"/>
    <p:sldId id="722" r:id="rId101"/>
    <p:sldId id="723" r:id="rId102"/>
    <p:sldId id="724" r:id="rId103"/>
    <p:sldId id="725" r:id="rId104"/>
    <p:sldId id="726" r:id="rId105"/>
    <p:sldId id="727" r:id="rId106"/>
    <p:sldId id="728" r:id="rId107"/>
    <p:sldId id="729" r:id="rId108"/>
    <p:sldId id="730" r:id="rId109"/>
    <p:sldId id="731" r:id="rId110"/>
    <p:sldId id="732" r:id="rId111"/>
    <p:sldId id="733" r:id="rId112"/>
    <p:sldId id="734" r:id="rId113"/>
    <p:sldId id="735" r:id="rId114"/>
    <p:sldId id="736" r:id="rId115"/>
    <p:sldId id="737" r:id="rId116"/>
    <p:sldId id="738" r:id="rId117"/>
    <p:sldId id="739" r:id="rId118"/>
    <p:sldId id="740" r:id="rId119"/>
    <p:sldId id="741" r:id="rId120"/>
    <p:sldId id="742" r:id="rId121"/>
    <p:sldId id="743" r:id="rId122"/>
    <p:sldId id="744" r:id="rId123"/>
    <p:sldId id="745" r:id="rId124"/>
    <p:sldId id="746" r:id="rId125"/>
    <p:sldId id="747" r:id="rId126"/>
    <p:sldId id="748" r:id="rId127"/>
    <p:sldId id="749" r:id="rId128"/>
    <p:sldId id="750" r:id="rId129"/>
    <p:sldId id="751" r:id="rId130"/>
    <p:sldId id="752" r:id="rId131"/>
    <p:sldId id="774" r:id="rId132"/>
    <p:sldId id="838" r:id="rId133"/>
    <p:sldId id="839" r:id="rId134"/>
    <p:sldId id="877" r:id="rId135"/>
    <p:sldId id="878" r:id="rId136"/>
    <p:sldId id="879" r:id="rId137"/>
    <p:sldId id="756" r:id="rId138"/>
    <p:sldId id="840" r:id="rId139"/>
    <p:sldId id="841" r:id="rId140"/>
    <p:sldId id="757" r:id="rId141"/>
    <p:sldId id="842" r:id="rId142"/>
    <p:sldId id="843" r:id="rId143"/>
    <p:sldId id="758" r:id="rId144"/>
    <p:sldId id="844" r:id="rId145"/>
    <p:sldId id="845" r:id="rId146"/>
    <p:sldId id="759" r:id="rId147"/>
    <p:sldId id="846" r:id="rId148"/>
    <p:sldId id="847" r:id="rId149"/>
    <p:sldId id="760" r:id="rId150"/>
    <p:sldId id="848" r:id="rId151"/>
    <p:sldId id="849" r:id="rId152"/>
    <p:sldId id="761" r:id="rId153"/>
    <p:sldId id="850" r:id="rId154"/>
    <p:sldId id="851" r:id="rId155"/>
    <p:sldId id="771" r:id="rId156"/>
    <p:sldId id="852" r:id="rId157"/>
    <p:sldId id="853" r:id="rId158"/>
    <p:sldId id="762" r:id="rId159"/>
    <p:sldId id="854" r:id="rId160"/>
    <p:sldId id="855" r:id="rId161"/>
    <p:sldId id="763" r:id="rId162"/>
    <p:sldId id="856" r:id="rId163"/>
    <p:sldId id="857" r:id="rId164"/>
    <p:sldId id="765" r:id="rId165"/>
    <p:sldId id="881" r:id="rId166"/>
    <p:sldId id="880" r:id="rId167"/>
    <p:sldId id="772" r:id="rId168"/>
    <p:sldId id="882" r:id="rId169"/>
    <p:sldId id="883" r:id="rId170"/>
    <p:sldId id="704" r:id="rId171"/>
    <p:sldId id="884" r:id="rId172"/>
    <p:sldId id="885" r:id="rId173"/>
    <p:sldId id="773" r:id="rId174"/>
    <p:sldId id="858" r:id="rId175"/>
    <p:sldId id="859" r:id="rId176"/>
    <p:sldId id="766" r:id="rId177"/>
    <p:sldId id="860" r:id="rId178"/>
    <p:sldId id="861" r:id="rId179"/>
    <p:sldId id="767" r:id="rId180"/>
    <p:sldId id="862" r:id="rId181"/>
    <p:sldId id="863" r:id="rId182"/>
    <p:sldId id="768" r:id="rId183"/>
    <p:sldId id="864" r:id="rId184"/>
    <p:sldId id="865" r:id="rId185"/>
    <p:sldId id="769" r:id="rId186"/>
    <p:sldId id="866" r:id="rId187"/>
    <p:sldId id="867" r:id="rId188"/>
    <p:sldId id="770" r:id="rId189"/>
    <p:sldId id="868" r:id="rId190"/>
    <p:sldId id="869" r:id="rId191"/>
    <p:sldId id="464" r:id="rId192"/>
    <p:sldId id="870" r:id="rId193"/>
    <p:sldId id="871" r:id="rId194"/>
    <p:sldId id="700" r:id="rId195"/>
    <p:sldId id="872" r:id="rId196"/>
    <p:sldId id="873" r:id="rId197"/>
    <p:sldId id="876" r:id="rId198"/>
    <p:sldId id="874" r:id="rId199"/>
    <p:sldId id="875" r:id="rId200"/>
    <p:sldId id="705" r:id="rId20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סגנון ערכת נושא 2 - הדגשה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20" autoAdjust="0"/>
    <p:restoredTop sz="94660"/>
  </p:normalViewPr>
  <p:slideViewPr>
    <p:cSldViewPr>
      <p:cViewPr>
        <p:scale>
          <a:sx n="70" d="100"/>
          <a:sy n="70" d="100"/>
        </p:scale>
        <p:origin x="2700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tableStyles" Target="tableStyles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FDA821-407B-44AE-B093-14A1C6509AE8}" type="datetimeFigureOut">
              <a:rPr lang="he-IL" smtClean="0"/>
              <a:t>כ"ה/אדר/תשע"ז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F1E6E87-21BF-4A8D-BE1A-1B415EAB4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463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3178-5E8B-46C1-9CEE-8FCDBA647AC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49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0A33-AB99-4F79-9373-893CBAB7852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65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E32B-A175-467C-BCEA-F9A24383537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61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C7A-08EE-4B54-95B4-D3D1B05129E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58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172A-F01D-4D81-9027-E802A4B88C82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27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081E-E907-41F6-9B82-556FC97A09A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8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8A5E-BA89-48A2-B468-973DBE18FB8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69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F9E6-CD66-442C-B5AC-06578E81933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2B59-7201-4465-B5E5-6726DE573A3F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20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7501-F50E-4F86-B1C6-FBB8CD02718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20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47F8-0D86-4753-8CAF-60848B30EC9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68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3000">
              <a:srgbClr val="FFA800"/>
            </a:gs>
            <a:gs pos="50000">
              <a:srgbClr val="825600"/>
            </a:gs>
            <a:gs pos="42999">
              <a:srgbClr val="FFA800"/>
            </a:gs>
            <a:gs pos="81000">
              <a:srgbClr val="FFFF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FA13D-49AE-4AF9-993A-36E17257071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/>
              <a:t>آمـــــــــال حمدان باسل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FC80-BD54-4DE3-9059-D29F138602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060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slide" Target="slide10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6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slide" Target="slide10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slide" Target="slide10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7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" Target="slide10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8.wdp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slide" Target="slide10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slide" Target="slide10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gif"/><Relationship Id="rId2" Type="http://schemas.openxmlformats.org/officeDocument/2006/relationships/slide" Target="slide104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" Target="slide10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8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8.xml"/><Relationship Id="rId2" Type="http://schemas.openxmlformats.org/officeDocument/2006/relationships/slide" Target="slide10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source=images&amp;cd=&amp;cad=rja&amp;uact=8&amp;ved=0ahUKEwiRqYie7v3QAhXD5xoKHRVlBGMQjRwIBw&amp;url=http://shof.co.il/?mod=articles&amp;ID=2942&amp;psig=AFQjCNGtAwFdUOSergfb3AKSG9KQQq7ADg&amp;ust=1482153136972366" TargetMode="External"/><Relationship Id="rId2" Type="http://schemas.openxmlformats.org/officeDocument/2006/relationships/slide" Target="slide10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9.wdp"/><Relationship Id="rId4" Type="http://schemas.openxmlformats.org/officeDocument/2006/relationships/image" Target="../media/image15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slide" Target="slide1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slide" Target="slide11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" Target="slide1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8.wdp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slide" Target="slide1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11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slide" Target="slide1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1.wdp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slide" Target="slide116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slide" Target="slide11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slide" Target="slide1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2.wdp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slide" Target="slide1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3.wdp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slide" Target="slide1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slide" Target="slide12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4.wdp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hyperlink" Target="http://animations.dinamobomb.net/" TargetMode="External"/><Relationship Id="rId4" Type="http://schemas.openxmlformats.org/officeDocument/2006/relationships/slide" Target="slide12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g"/><Relationship Id="rId2" Type="http://schemas.openxmlformats.org/officeDocument/2006/relationships/slide" Target="slide122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" Target="slide1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5.wdp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slide" Target="slide1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hyperlink" Target="http://www.google.co.il/url?sa=i&amp;rct=j&amp;q=&amp;esrc=s&amp;source=images&amp;cd=&amp;cad=rja&amp;uact=8&amp;ved=0ahUKEwi_sorkt5fSAhWCnRoKHSMAAfgQjRwIBw&amp;url=http://www.haderech.co.il/hareshet11-1.html&amp;bvm=bv.147448319,d.d24&amp;psig=AFQjCNHnAL9cNaeRlL17odU8LS5i2Np6Uw&amp;ust=1487431193239696" TargetMode="External"/><Relationship Id="rId4" Type="http://schemas.openxmlformats.org/officeDocument/2006/relationships/slide" Target="slide12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slide" Target="slide1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2.wdp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slide" Target="slide12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6.wdp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slide" Target="slide1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slide" Target="slide13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slide" Target="slide12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2.xml"/><Relationship Id="rId2" Type="http://schemas.openxmlformats.org/officeDocument/2006/relationships/slide" Target="slide13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73.png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2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3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slide" Target="slide1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3.gif"/><Relationship Id="rId4" Type="http://schemas.openxmlformats.org/officeDocument/2006/relationships/slide" Target="slide137.xml"/></Relationships>
</file>

<file path=ppt/slides/_rels/slide135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3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8.xml"/><Relationship Id="rId2" Type="http://schemas.openxmlformats.org/officeDocument/2006/relationships/slide" Target="slide1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140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slide" Target="slide13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4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41.xml"/><Relationship Id="rId2" Type="http://schemas.openxmlformats.org/officeDocument/2006/relationships/slide" Target="slide1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slide" Target="slide14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slide" Target="slide14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4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5.xml"/><Relationship Id="rId2" Type="http://schemas.openxmlformats.org/officeDocument/2006/relationships/slide" Target="slide1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slide" Target="slide14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slide" Target="slide14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4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slide" Target="slide1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slide" Target="slide149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slide" Target="slide14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4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slide" Target="slide1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56.jpeg"/><Relationship Id="rId4" Type="http://schemas.openxmlformats.org/officeDocument/2006/relationships/slide" Target="slide1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tions.dinamobomb.net/" TargetMode="Externa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slide" Target="slide14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54.xml"/><Relationship Id="rId2" Type="http://schemas.openxmlformats.org/officeDocument/2006/relationships/slide" Target="slide1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slide" Target="slide15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5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5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7.xml"/><Relationship Id="rId2" Type="http://schemas.openxmlformats.org/officeDocument/2006/relationships/slide" Target="slide1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gif"/><Relationship Id="rId4" Type="http://schemas.openxmlformats.org/officeDocument/2006/relationships/slide" Target="slide15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slide" Target="slide15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5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60.xml"/><Relationship Id="rId2" Type="http://schemas.openxmlformats.org/officeDocument/2006/relationships/slide" Target="slide1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slide" Target="slide159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slide" Target="slide15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6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slide" Target="slide1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2.png"/><Relationship Id="rId4" Type="http://schemas.openxmlformats.org/officeDocument/2006/relationships/slide" Target="slide16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6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6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166.xml"/><Relationship Id="rId2" Type="http://schemas.openxmlformats.org/officeDocument/2006/relationships/slide" Target="slide1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slide" Target="slide165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slide" Target="slide16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6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69.xml"/><Relationship Id="rId2" Type="http://schemas.openxmlformats.org/officeDocument/2006/relationships/slide" Target="slide1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slide" Target="slide168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6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7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ved=0ahUKEwi_sorkt5fSAhWCnRoKHSMAAfgQjRwIBw&amp;url=http://www.haderech.co.il/hareshet11-1.html&amp;bvm=bv.147448319,d.d24&amp;psig=AFQjCNHnAL9cNaeRlL17odU8LS5i2Np6Uw&amp;ust=1487431193239696" TargetMode="Externa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72.xml"/><Relationship Id="rId2" Type="http://schemas.openxmlformats.org/officeDocument/2006/relationships/slide" Target="slide1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wmf"/><Relationship Id="rId4" Type="http://schemas.openxmlformats.org/officeDocument/2006/relationships/slide" Target="slide17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7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7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7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174.xml"/><Relationship Id="rId7" Type="http://schemas.openxmlformats.org/officeDocument/2006/relationships/image" Target="../media/image46.png"/><Relationship Id="rId2" Type="http://schemas.openxmlformats.org/officeDocument/2006/relationships/slide" Target="slide17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45.png"/><Relationship Id="rId4" Type="http://schemas.openxmlformats.org/officeDocument/2006/relationships/slide" Target="slide176.xml"/><Relationship Id="rId9" Type="http://schemas.openxmlformats.org/officeDocument/2006/relationships/image" Target="../media/image47.jpe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7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7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2" Type="http://schemas.openxmlformats.org/officeDocument/2006/relationships/slide" Target="slide1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slide" Target="slide179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7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7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81.xml"/><Relationship Id="rId2" Type="http://schemas.openxmlformats.org/officeDocument/2006/relationships/slide" Target="slide1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jpeg"/><Relationship Id="rId5" Type="http://schemas.openxmlformats.org/officeDocument/2006/relationships/hyperlink" Target="http://www.google.com.pe/url?sa=i&amp;rct=j&amp;q=&amp;esrc=s&amp;source=images&amp;cd=&amp;cad=rja&amp;uact=8&amp;ved=0ahUKEwiC8auZt_7QAhXD5xoKHRVlBGMQjRwIBw&amp;url=http://www.fotosearch.ae/CSP480/k22558869/&amp;psig=AFQjCNGoHIdK7dp36fU415tq0wH4ipTBdQ&amp;ust=1482174113640195" TargetMode="External"/><Relationship Id="rId4" Type="http://schemas.openxmlformats.org/officeDocument/2006/relationships/slide" Target="slide1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7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8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84.xml"/><Relationship Id="rId2" Type="http://schemas.openxmlformats.org/officeDocument/2006/relationships/slide" Target="slide1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4.png"/><Relationship Id="rId4" Type="http://schemas.openxmlformats.org/officeDocument/2006/relationships/slide" Target="slide18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8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8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slide" Target="slide18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slide" Target="slide186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8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8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" Target="slide189.xml"/><Relationship Id="rId2" Type="http://schemas.openxmlformats.org/officeDocument/2006/relationships/slide" Target="slide19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slide" Target="slide19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8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9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3.xml"/><Relationship Id="rId2" Type="http://schemas.openxmlformats.org/officeDocument/2006/relationships/slide" Target="slide19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slide" Target="slide19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" Target="slide19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0.wdp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9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6.xml"/><Relationship Id="rId2" Type="http://schemas.openxmlformats.org/officeDocument/2006/relationships/slide" Target="slide19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slide" Target="slide195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slide" Target="slide19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8.wdp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" Target="slide19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7.wdp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slide" Target="slide20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slide" Target="slide198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slide" Target="slide197.xml"/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slide" Target="slide20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hyperlink" Target="http://animations.dinamobomb.net/" TargetMode="External"/><Relationship Id="rId4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farmand.ir/?m=139308" TargetMode="Externa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png"/><Relationship Id="rId7" Type="http://schemas.openxmlformats.org/officeDocument/2006/relationships/image" Target="../media/image47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46.png"/><Relationship Id="rId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gif"/><Relationship Id="rId4" Type="http://schemas.openxmlformats.org/officeDocument/2006/relationships/image" Target="../media/image6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gif"/><Relationship Id="rId5" Type="http://schemas.openxmlformats.org/officeDocument/2006/relationships/image" Target="../media/image77.jpeg"/><Relationship Id="rId4" Type="http://schemas.openxmlformats.org/officeDocument/2006/relationships/hyperlink" Target="http://www.mstaml.com/f211868/%D8%A7%D9%84%D8%B3%D8%A8%D8%A7%D9%83_%D9%88%D8%A7%D9%84%D9%85%D9%87%D9%86%D8%AF%D8%B3_%D8%A7%D9%84%D9%83%D9%87%D8%B1%D8%A8%D8%A7%D8%A6%D9%8A_%D9%88%D8%A7%D9%84%D8%AF%D8%B4%D9%88%D8%B4_%D9%83%D9%8A%D9%81_%D9%8A%D8%AA%D9%85_%D8%AA%D8%B3%D9%84%D9%8A%D9%85_%D8%A7%D8%AC%D9%88%D8%B1%D9%87%D9%85_%D8%A8%D8%A7%D9%84%D8%B1%D8%A7%D8%AA%D8%A8_%D9%88%D8%A7%D9%84%D8%A7_%D9%83%D9%8A%D9%81_%D8%9F%D8%9F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gif"/><Relationship Id="rId4" Type="http://schemas.openxmlformats.org/officeDocument/2006/relationships/image" Target="../media/image8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0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gif"/><Relationship Id="rId4" Type="http://schemas.openxmlformats.org/officeDocument/2006/relationships/image" Target="../media/image110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1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gif"/><Relationship Id="rId5" Type="http://schemas.openxmlformats.org/officeDocument/2006/relationships/image" Target="../media/image119.gif"/><Relationship Id="rId4" Type="http://schemas.openxmlformats.org/officeDocument/2006/relationships/image" Target="../media/image1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slide" Target="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gif"/><Relationship Id="rId5" Type="http://schemas.openxmlformats.org/officeDocument/2006/relationships/hyperlink" Target="http://animations.dinamobomb.net/" TargetMode="External"/><Relationship Id="rId4" Type="http://schemas.openxmlformats.org/officeDocument/2006/relationships/image" Target="../media/image124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ved=0ahUKEwjOvauDoJrSAhWL2BoKHX76BEMQjRwIBw&amp;url=http://www.canstockphoto.com/illustration/supermarkets.html&amp;bvm=bv.147448319,d.ZGg&amp;psig=AFQjCNEu08uE9_LWUyrlAlzGR4YpUG1Qqw&amp;ust=1487527723884434" TargetMode="External"/><Relationship Id="rId2" Type="http://schemas.openxmlformats.org/officeDocument/2006/relationships/slide" Target="slide7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127.png"/><Relationship Id="rId4" Type="http://schemas.openxmlformats.org/officeDocument/2006/relationships/image" Target="../media/image12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129.png"/><Relationship Id="rId4" Type="http://schemas.openxmlformats.org/officeDocument/2006/relationships/hyperlink" Target="http://www.google.co.il/url?sa=i&amp;rct=j&amp;q=&amp;esrc=s&amp;source=images&amp;cd=&amp;cad=rja&amp;uact=8&amp;ved=0ahUKEwi4sdTMo5rSAhXMDxoKHUaJCEEQjRwIBw&amp;url=http://www.nostal.co.il/Site.asp?table=Terms&amp;option=single&amp;serial=2520&amp;subject=%E1%F9%EB%E5%F0%E4&amp;portal=%E1%F9%EB%E5%F0%E4&amp;bvm=bv.147448319,d.ZGg&amp;psig=AFQjCNGb0fOdpd1GoLTmiaJ8dk0UB3ZePg&amp;ust=1487528879194054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slide" Target="slide7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6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80.xml"/><Relationship Id="rId4" Type="http://schemas.openxmlformats.org/officeDocument/2006/relationships/image" Target="../media/image131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7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slide" Target="slide8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hyperlink" Target="http://www.google.co.il/url?sa=i&amp;rct=j&amp;q=&amp;esrc=s&amp;source=images&amp;cd=&amp;cad=rja&amp;uact=8&amp;ved=0ahUKEwi_sorkt5fSAhWCnRoKHSMAAfgQjRwIBw&amp;url=http://www.haderech.co.il/hareshet11-1.html&amp;bvm=bv.147448319,d.d24&amp;psig=AFQjCNHnAL9cNaeRlL17odU8LS5i2Np6Uw&amp;ust=1487431193239696" TargetMode="External"/><Relationship Id="rId4" Type="http://schemas.openxmlformats.org/officeDocument/2006/relationships/slide" Target="slide8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slide" Target="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slide" Target="slide8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slide" Target="slide8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7.gif"/><Relationship Id="rId4" Type="http://schemas.microsoft.com/office/2007/relationships/hdphoto" Target="../media/hdphoto19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0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slide" Target="slide8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slide" Target="slide8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2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3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" Target="slide92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gif"/><Relationship Id="rId4" Type="http://schemas.openxmlformats.org/officeDocument/2006/relationships/slide" Target="slide9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slide" Target="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4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gif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athi.com/4242.html" TargetMode="External"/><Relationship Id="rId2" Type="http://schemas.openxmlformats.org/officeDocument/2006/relationships/slide" Target="slide9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5.wdp"/><Relationship Id="rId4" Type="http://schemas.openxmlformats.org/officeDocument/2006/relationships/image" Target="../media/image14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slide" Target="slide10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slide" Target="slide10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gif"/><Relationship Id="rId2" Type="http://schemas.openxmlformats.org/officeDocument/2006/relationships/slide" Target="slide9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 w="5715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9D4FF">
                        <a:gamma/>
                        <a:shade val="46275"/>
                        <a:invGamma/>
                      </a:srgbClr>
                    </a:gs>
                    <a:gs pos="50000">
                      <a:srgbClr val="A9D4FF"/>
                    </a:gs>
                    <a:gs pos="100000">
                      <a:srgbClr val="A9D4FF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5" name="מציין מיקום של תאריך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6EF-FD0D-433F-B7D0-0DA1E89B43F6}" type="datetime8">
              <a:rPr lang="ar-JO" smtClean="0"/>
              <a:t>23 آذار، 17</a:t>
            </a:fld>
            <a:endParaRPr lang="he-IL" dirty="0"/>
          </a:p>
        </p:txBody>
      </p:sp>
      <p:sp>
        <p:nvSpPr>
          <p:cNvPr id="17" name="מציין מיקום של מספר שקופית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</a:t>
            </a:fld>
            <a:endParaRPr lang="he-IL" dirty="0"/>
          </a:p>
        </p:txBody>
      </p:sp>
      <p:sp>
        <p:nvSpPr>
          <p:cNvPr id="1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8909" y="5769323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Guttman Calligraphic" pitchFamily="2" charset="-79"/>
                <a:cs typeface="Guttman Calligraphic" pitchFamily="2" charset="-79"/>
              </a:rPr>
              <a:t>הבא</a:t>
            </a:r>
            <a:endParaRPr lang="en-US" sz="2400" b="1" dirty="0">
              <a:solidFill>
                <a:schemeClr val="tx1"/>
              </a:solidFill>
              <a:cs typeface="Guttman Calligraphic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3458" y="214279"/>
            <a:ext cx="713948" cy="92333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1</a:t>
            </a:r>
            <a:endParaRPr lang="he-IL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02887" y="675944"/>
            <a:ext cx="4198679" cy="92333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chemeClr val="tx1"/>
                </a:solidFill>
                <a:latin typeface="Guttman Calligraphic" pitchFamily="2" charset="-79"/>
                <a:cs typeface="Guttman Calligraphic" pitchFamily="2" charset="-79"/>
              </a:rPr>
              <a:t>בַּעֲלֵי מִקְצוֹעַ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Guttman Calligraphic" pitchFamily="2" charset="-79"/>
            </a:endParaRPr>
          </a:p>
        </p:txBody>
      </p:sp>
      <p:pic>
        <p:nvPicPr>
          <p:cNvPr id="10" name="Picture 74" descr=" ohnumatic drill worke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5718"/>
            <a:ext cx="2126182" cy="39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קבוצה 7"/>
          <p:cNvGrpSpPr/>
          <p:nvPr/>
        </p:nvGrpSpPr>
        <p:grpSpPr>
          <a:xfrm>
            <a:off x="2123728" y="1700808"/>
            <a:ext cx="5156998" cy="3672408"/>
            <a:chOff x="2123728" y="1700808"/>
            <a:chExt cx="5156998" cy="3672408"/>
          </a:xfrm>
        </p:grpSpPr>
        <p:grpSp>
          <p:nvGrpSpPr>
            <p:cNvPr id="7" name="קבוצה 6"/>
            <p:cNvGrpSpPr/>
            <p:nvPr/>
          </p:nvGrpSpPr>
          <p:grpSpPr>
            <a:xfrm>
              <a:off x="2123728" y="1700808"/>
              <a:ext cx="5156998" cy="3672408"/>
              <a:chOff x="2123728" y="1700808"/>
              <a:chExt cx="5156998" cy="3672408"/>
            </a:xfrm>
          </p:grpSpPr>
          <p:grpSp>
            <p:nvGrpSpPr>
              <p:cNvPr id="6" name="קבוצה 5"/>
              <p:cNvGrpSpPr/>
              <p:nvPr/>
            </p:nvGrpSpPr>
            <p:grpSpPr>
              <a:xfrm>
                <a:off x="2123728" y="1700808"/>
                <a:ext cx="5156998" cy="3672408"/>
                <a:chOff x="2123728" y="1700808"/>
                <a:chExt cx="5156998" cy="3672408"/>
              </a:xfrm>
            </p:grpSpPr>
            <p:grpSp>
              <p:nvGrpSpPr>
                <p:cNvPr id="5" name="קבוצה 4"/>
                <p:cNvGrpSpPr/>
                <p:nvPr/>
              </p:nvGrpSpPr>
              <p:grpSpPr>
                <a:xfrm>
                  <a:off x="2123728" y="1700808"/>
                  <a:ext cx="5156998" cy="3672408"/>
                  <a:chOff x="2123728" y="1700808"/>
                  <a:chExt cx="5156998" cy="3672408"/>
                </a:xfrm>
              </p:grpSpPr>
              <p:pic>
                <p:nvPicPr>
                  <p:cNvPr id="4" name="תמונה 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96795" l="2477" r="98452">
                                <a14:foregroundMark x1="81115" y1="28205" x2="81115" y2="28205"/>
                                <a14:foregroundMark x1="86687" y1="37179" x2="86687" y2="37179"/>
                                <a14:foregroundMark x1="89164" y1="48718" x2="87926" y2="51282"/>
                                <a14:foregroundMark x1="86378" y1="51923" x2="82353" y2="59615"/>
                                <a14:foregroundMark x1="83591" y1="60897" x2="83591" y2="60897"/>
                                <a14:foregroundMark x1="88854" y1="55769" x2="88854" y2="55769"/>
                                <a14:foregroundMark x1="90712" y1="54487" x2="90712" y2="54487"/>
                                <a14:foregroundMark x1="94737" y1="69872" x2="94737" y2="69872"/>
                                <a14:foregroundMark x1="70898" y1="41026" x2="70898" y2="41026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23728" y="1700808"/>
                    <a:ext cx="5156998" cy="3672408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5" descr=" מגה אנימציות - גוף להורדה "/>
                  <p:cNvPicPr>
                    <a:picLocks noChangeAspect="1" noChangeArrowheads="1" noCrop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8110">
                    <a:off x="4807255" y="2829021"/>
                    <a:ext cx="702079" cy="3577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3" name="Picture 1" descr=" מגה אנימציות - גוף להורדה "/>
                <p:cNvPicPr>
                  <a:picLocks noChangeAspect="1" noChangeArrowheads="1" noCrop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09674">
                  <a:off x="3535879" y="2861435"/>
                  <a:ext cx="845695" cy="380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9" name="קבוצה 19"/>
              <p:cNvGrpSpPr>
                <a:grpSpLocks/>
              </p:cNvGrpSpPr>
              <p:nvPr/>
            </p:nvGrpSpPr>
            <p:grpSpPr bwMode="auto">
              <a:xfrm>
                <a:off x="2785009" y="2844885"/>
                <a:ext cx="502741" cy="372572"/>
                <a:chOff x="1586996" y="2149320"/>
                <a:chExt cx="815493" cy="352888"/>
              </a:xfrm>
            </p:grpSpPr>
            <p:pic>
              <p:nvPicPr>
                <p:cNvPr id="20" name="Picture 2" descr="C:\Documents and Settings\Administrator\Local Settings\Temporary Internet Files\Content.IE5\Y0T29UOM\MC900434734[1].pn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6996" y="2151439"/>
                  <a:ext cx="350769" cy="350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2" descr="C:\Documents and Settings\Administrator\Local Settings\Temporary Internet Files\Content.IE5\Y0T29UOM\MC900434734[1].pn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720" y="2149320"/>
                  <a:ext cx="350769" cy="350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2" name="Picture 2" descr="C:\Documents and Settings\Administrator\Local Settings\Temporary Internet Files\Content.IE5\Y0T29UOM\MC900434734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369" y="2657685"/>
              <a:ext cx="216245" cy="370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 descr="C:\Documents and Settings\Administrator\Local Settings\Temporary Internet Files\Content.IE5\Y0T29UOM\MC900434734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124" y="2720750"/>
              <a:ext cx="216245" cy="370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מציין מיקום של כותרת תחתונה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0AC6-50E5-46DB-9D25-593FE02DD9EB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10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10</a:t>
            </a:r>
            <a:endParaRPr lang="he-IL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35696" y="365196"/>
            <a:ext cx="2445590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אוֹפֶה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" name="Picture 4" descr=" bake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71" y="1985591"/>
            <a:ext cx="2522761" cy="32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Pizza_chef_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91" y="1811746"/>
            <a:ext cx="1743075" cy="336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38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98B-C8FE-4D4B-A919-2B1BC026BE0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100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100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Image result for ??? ????? ????? ??????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100000" l="9699" r="89967">
                        <a14:foregroundMark x1="34783" y1="75595" x2="44482" y2="89286"/>
                        <a14:foregroundMark x1="63211" y1="93452" x2="63211" y2="93452"/>
                        <a14:foregroundMark x1="64548" y1="89881" x2="64548" y2="89881"/>
                        <a14:foregroundMark x1="64548" y1="89881" x2="64883" y2="79762"/>
                        <a14:backgroundMark x1="87960" y1="76190" x2="76589" y2="92857"/>
                        <a14:backgroundMark x1="74916" y1="85714" x2="73913" y2="89881"/>
                        <a14:backgroundMark x1="86622" y1="89286" x2="76589" y2="97024"/>
                        <a14:backgroundMark x1="75585" y1="93452" x2="72241" y2="97619"/>
                        <a14:backgroundMark x1="54515" y1="91667" x2="54515" y2="91667"/>
                        <a14:backgroundMark x1="51839" y1="85714" x2="51839" y2="85714"/>
                        <a14:backgroundMark x1="50167" y1="78571" x2="50167" y2="78571"/>
                        <a14:backgroundMark x1="27425" y1="26190" x2="17726" y2="3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2" t="13363" r="7633"/>
          <a:stretch/>
        </p:blipFill>
        <p:spPr bwMode="auto">
          <a:xfrm>
            <a:off x="3275856" y="2059682"/>
            <a:ext cx="378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14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C905-D1F9-4E51-9726-44A8ACF8D20D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101</a:t>
            </a:fld>
            <a:endParaRPr lang="he-IL"/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2533918" y="4408387"/>
            <a:ext cx="165618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סַפָּר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5510800" y="4499173"/>
            <a:ext cx="223224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פְּקִידָה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101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4" name="Picture 10" descr="http://heathersanimations.com/work/barbe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736027"/>
            <a:ext cx="2611475" cy="255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68332" y="692696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42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EA71-3E29-4FA9-9315-D728C3A9EB6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102</a:t>
            </a:fld>
            <a:endParaRPr lang="he-IL"/>
          </a:p>
        </p:txBody>
      </p:sp>
      <p:pic>
        <p:nvPicPr>
          <p:cNvPr id="10" name="Picture 4" descr="Image result for ‫نشيد باء بطة‬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024" l="140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74" r="42563"/>
          <a:stretch/>
        </p:blipFill>
        <p:spPr bwMode="auto">
          <a:xfrm>
            <a:off x="2700338" y="2492375"/>
            <a:ext cx="231122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102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7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D3E6-AED3-4B58-9CD6-478DD2C5E46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103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3" l="1732" r="41126">
                        <a14:foregroundMark x1="37662" y1="12844" x2="37662" y2="12844"/>
                        <a14:foregroundMark x1="22944" y1="23394" x2="22944" y2="23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053002" y="2390773"/>
            <a:ext cx="1933652" cy="36496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103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98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C5FF-2D8C-4DD1-B535-3F7C5E0BB8A2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104</a:t>
            </a:fld>
            <a:endParaRPr lang="he-IL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932040" y="4493537"/>
            <a:ext cx="224999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פְּקִידָה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2664372" y="4509120"/>
            <a:ext cx="154758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צַלָּם</a:t>
            </a:r>
            <a:r>
              <a:rPr lang="ar-AE" sz="5400" b="1" dirty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6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AutoShape 2" descr="Image result for ???? ?????????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104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20" name="Picture 59" descr=" office worker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94" y="1844824"/>
            <a:ext cx="3414869" cy="24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99939" y="849776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92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B9D1-001A-41F7-811D-A561DE031C2D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105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105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2" r="16909"/>
          <a:stretch/>
        </p:blipFill>
        <p:spPr>
          <a:xfrm>
            <a:off x="3059832" y="2492376"/>
            <a:ext cx="3456384" cy="409623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56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76E3-436B-48EF-BE8E-2C78891F21E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106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106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3" l="1732" r="41126">
                        <a14:foregroundMark x1="37662" y1="12844" x2="37662" y2="12844"/>
                        <a14:foregroundMark x1="22944" y1="23394" x2="22944" y2="23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053002" y="2390773"/>
            <a:ext cx="1933652" cy="3649663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49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A6F-EA50-447E-8617-A4F7B3C65B32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107</a:t>
            </a:fld>
            <a:endParaRPr lang="he-IL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5138161" y="4152349"/>
            <a:ext cx="280831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מְהַנְדֵּס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1778779" y="4152349"/>
            <a:ext cx="200113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צַלָּם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107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5" name="Picture 7" descr="man with video camera running animated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01118"/>
            <a:ext cx="1781175" cy="29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00797" y="880554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70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729457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671194" y="819694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493-751C-4C58-9D3A-CF58E90F4DC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108</a:t>
            </a:fld>
            <a:endParaRPr lang="he-IL"/>
          </a:p>
        </p:txBody>
      </p:sp>
      <p:pic>
        <p:nvPicPr>
          <p:cNvPr id="14338" name="Picture 2" descr="Related 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21" b="98969" l="15667" r="94000">
                        <a14:backgroundMark x1="58000" y1="46392" x2="58333" y2="65292"/>
                        <a14:backgroundMark x1="59000" y1="82474" x2="59000" y2="88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3667" r="4948"/>
          <a:stretch/>
        </p:blipFill>
        <p:spPr bwMode="auto">
          <a:xfrm>
            <a:off x="4000500" y="1899194"/>
            <a:ext cx="3333750" cy="44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108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4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11272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7338" y="5645150"/>
            <a:ext cx="792162" cy="790575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הבא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7FCE-C88E-40E6-8644-9137F0DEF55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109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109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3" l="1732" r="41126">
                        <a14:foregroundMark x1="37662" y1="12844" x2="37662" y2="12844"/>
                        <a14:foregroundMark x1="22944" y1="23394" x2="22944" y2="23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053002" y="2390773"/>
            <a:ext cx="1933652" cy="3649663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06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B67E-EE58-4CDD-AF9D-4D47CD5AB83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11</a:t>
            </a:fld>
            <a:endParaRPr lang="he-IL"/>
          </a:p>
        </p:txBody>
      </p:sp>
      <p:sp>
        <p:nvSpPr>
          <p:cNvPr id="1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1842" y="5973873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הבא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11</a:t>
            </a:r>
            <a:endParaRPr lang="he-IL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675944"/>
            <a:ext cx="3669726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חוֹטֵב עֵצִים</a:t>
            </a:r>
            <a:r>
              <a:rPr lang="en-US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9" name="Picture 33" descr="wood cutte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95" y="1783940"/>
            <a:ext cx="2449737" cy="32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1" descr=" wood chopper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97842"/>
            <a:ext cx="2615127" cy="302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7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85A3-79BB-4105-AD0C-A10A8690906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110</a:t>
            </a:fld>
            <a:endParaRPr lang="he-IL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5364088" y="4738525"/>
            <a:ext cx="143720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צַיָּר</a:t>
            </a:r>
            <a:endParaRPr lang="en-US" sz="54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195736" y="4738525"/>
            <a:ext cx="237626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מְהַנְדֵּס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110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drawingboard    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13" y="2276872"/>
            <a:ext cx="2454174" cy="211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8961" y="692696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65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E5D1-B354-4EA8-9EA6-96661CDBD3AB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111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111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73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11272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7338" y="5645150"/>
            <a:ext cx="792162" cy="790575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הבא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6B99-9A07-4E69-96D3-609541E2977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112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3" l="1732" r="41126">
                        <a14:foregroundMark x1="37662" y1="12844" x2="37662" y2="12844"/>
                        <a14:foregroundMark x1="22944" y1="23394" x2="22944" y2="23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053002" y="2390773"/>
            <a:ext cx="1933652" cy="36496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112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76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D7B5-8972-4F2E-B497-BCBB1A57801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113</a:t>
            </a:fld>
            <a:endParaRPr lang="he-IL"/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5148064" y="4422669"/>
            <a:ext cx="175132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צַיָּר</a:t>
            </a:r>
            <a:endParaRPr lang="en-US" sz="54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2339881" y="4469966"/>
            <a:ext cx="153994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אוֹפֶה</a:t>
            </a:r>
            <a:endParaRPr lang="en-US" sz="54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113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8" name="Picture 10" descr=" artist painting 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988840"/>
            <a:ext cx="2088232" cy="21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96050" y="849023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64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835696" y="500165"/>
            <a:ext cx="4968552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231616" y="572396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D7CC-1DD9-4765-A472-756AB7DB1C12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114</a:t>
            </a:fld>
            <a:endParaRPr lang="he-IL"/>
          </a:p>
        </p:txBody>
      </p:sp>
      <p:pic>
        <p:nvPicPr>
          <p:cNvPr id="16386" name="Picture 2" descr="Image result for ??? ????? ????? ???????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25" l="0" r="98515">
                        <a14:foregroundMark x1="71782" y1="73750" x2="72277" y2="78125"/>
                        <a14:foregroundMark x1="59901" y1="23125" x2="62376" y2="25000"/>
                        <a14:foregroundMark x1="41089" y1="70000" x2="39604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16" y="1905000"/>
            <a:ext cx="4570470" cy="32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114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91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11272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7338" y="5645150"/>
            <a:ext cx="792162" cy="790575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הבא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5B5E-31F3-4DFC-B3A7-0EA11A7B58B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115</a:t>
            </a:fld>
            <a:endParaRPr lang="he-IL"/>
          </a:p>
        </p:txBody>
      </p:sp>
      <p:grpSp>
        <p:nvGrpSpPr>
          <p:cNvPr id="15" name="קבוצה 14"/>
          <p:cNvGrpSpPr/>
          <p:nvPr/>
        </p:nvGrpSpPr>
        <p:grpSpPr>
          <a:xfrm>
            <a:off x="899592" y="2587546"/>
            <a:ext cx="7416824" cy="3162300"/>
            <a:chOff x="169284" y="-960163"/>
            <a:chExt cx="6096000" cy="3162300"/>
          </a:xfrm>
        </p:grpSpPr>
        <p:grpSp>
          <p:nvGrpSpPr>
            <p:cNvPr id="16" name="קבוצה 15"/>
            <p:cNvGrpSpPr/>
            <p:nvPr/>
          </p:nvGrpSpPr>
          <p:grpSpPr>
            <a:xfrm>
              <a:off x="169284" y="-960163"/>
              <a:ext cx="6096000" cy="3162300"/>
              <a:chOff x="93663" y="188640"/>
              <a:chExt cx="6096000" cy="3162300"/>
            </a:xfrm>
          </p:grpSpPr>
          <p:grpSp>
            <p:nvGrpSpPr>
              <p:cNvPr id="19" name="קבוצה 18"/>
              <p:cNvGrpSpPr/>
              <p:nvPr/>
            </p:nvGrpSpPr>
            <p:grpSpPr>
              <a:xfrm>
                <a:off x="93663" y="188640"/>
                <a:ext cx="6096000" cy="3162300"/>
                <a:chOff x="93663" y="188640"/>
                <a:chExt cx="6096000" cy="3162300"/>
              </a:xfrm>
            </p:grpSpPr>
            <p:pic>
              <p:nvPicPr>
                <p:cNvPr id="24" name="תמונה 2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663" y="188640"/>
                  <a:ext cx="6096000" cy="3162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אליפסה 24"/>
                <p:cNvSpPr/>
                <p:nvPr/>
              </p:nvSpPr>
              <p:spPr>
                <a:xfrm>
                  <a:off x="5076056" y="1628800"/>
                  <a:ext cx="648072" cy="57606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110391" y="1519813"/>
                  <a:ext cx="504056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4000" dirty="0">
                      <a:latin typeface="David" pitchFamily="34" charset="-79"/>
                      <a:cs typeface="David" pitchFamily="34" charset="-79"/>
                    </a:rPr>
                    <a:t>מ</a:t>
                  </a:r>
                </a:p>
              </p:txBody>
            </p:sp>
            <p:sp>
              <p:nvSpPr>
                <p:cNvPr id="27" name="אליפסה 26"/>
                <p:cNvSpPr/>
                <p:nvPr/>
              </p:nvSpPr>
              <p:spPr>
                <a:xfrm>
                  <a:off x="4105617" y="2423654"/>
                  <a:ext cx="648072" cy="57606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39952" y="2314667"/>
                  <a:ext cx="504056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4000" dirty="0">
                      <a:latin typeface="David" pitchFamily="34" charset="-79"/>
                      <a:cs typeface="David" pitchFamily="34" charset="-79"/>
                    </a:rPr>
                    <a:t>צ</a:t>
                  </a:r>
                </a:p>
              </p:txBody>
            </p:sp>
            <p:sp>
              <p:nvSpPr>
                <p:cNvPr id="29" name="אליפסה 28"/>
                <p:cNvSpPr/>
                <p:nvPr/>
              </p:nvSpPr>
              <p:spPr>
                <a:xfrm>
                  <a:off x="3310947" y="1569195"/>
                  <a:ext cx="648072" cy="57606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345282" y="1460208"/>
                  <a:ext cx="504056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sz="4000" dirty="0">
                      <a:latin typeface="David" pitchFamily="34" charset="-79"/>
                      <a:cs typeface="David" pitchFamily="34" charset="-79"/>
                    </a:rPr>
                    <a:t>ו</a:t>
                  </a:r>
                </a:p>
              </p:txBody>
            </p:sp>
          </p:grpSp>
          <p:sp>
            <p:nvSpPr>
              <p:cNvPr id="20" name="אליפסה 19"/>
              <p:cNvSpPr/>
              <p:nvPr/>
            </p:nvSpPr>
            <p:spPr>
              <a:xfrm>
                <a:off x="1403648" y="504509"/>
                <a:ext cx="648072" cy="5760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37983" y="395522"/>
                <a:ext cx="504056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4000" dirty="0">
                    <a:latin typeface="David" pitchFamily="34" charset="-79"/>
                    <a:cs typeface="David" pitchFamily="34" charset="-79"/>
                  </a:rPr>
                  <a:t>ן</a:t>
                </a:r>
              </a:p>
            </p:txBody>
          </p:sp>
          <p:sp>
            <p:nvSpPr>
              <p:cNvPr id="22" name="אליפסה 21"/>
              <p:cNvSpPr/>
              <p:nvPr/>
            </p:nvSpPr>
            <p:spPr>
              <a:xfrm>
                <a:off x="467544" y="1847590"/>
                <a:ext cx="648072" cy="5760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9143" y="188035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JO" dirty="0"/>
                  <a:t>10</a:t>
                </a:r>
                <a:endParaRPr lang="he-IL" dirty="0"/>
              </a:p>
            </p:txBody>
          </p:sp>
        </p:grpSp>
        <p:sp>
          <p:nvSpPr>
            <p:cNvPr id="17" name="אליפסה 16"/>
            <p:cNvSpPr/>
            <p:nvPr/>
          </p:nvSpPr>
          <p:spPr>
            <a:xfrm>
              <a:off x="2569212" y="964664"/>
              <a:ext cx="648072" cy="57606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8573" y="854997"/>
              <a:ext cx="50405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000" dirty="0">
                  <a:latin typeface="David" pitchFamily="34" charset="-79"/>
                  <a:cs typeface="David" pitchFamily="34" charset="-79"/>
                </a:rPr>
                <a:t>י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115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79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E689-EA63-4DD1-975B-78E81CFC1FE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116</a:t>
            </a:fld>
            <a:endParaRPr lang="he-IL"/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1043608" y="5172203"/>
            <a:ext cx="345638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חוֹטֵב עֵצִים</a:t>
            </a:r>
            <a:r>
              <a:rPr lang="en-US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endParaRPr lang="en-US" sz="60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5244342" y="5172203"/>
            <a:ext cx="256801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אוֹפֶה</a:t>
            </a:r>
            <a:endParaRPr lang="en-US" sz="54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116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6" name="Picture 9" descr="Pizza_chef_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37" y="1323560"/>
            <a:ext cx="1743075" cy="336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96466" y="611342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51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F2DC-8FE7-45BE-9B72-20016E736D8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117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117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100000" l="9967" r="89701">
                        <a14:backgroundMark x1="82724" y1="25749" x2="52824" y2="44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22900" r="56077"/>
          <a:stretch/>
        </p:blipFill>
        <p:spPr>
          <a:xfrm>
            <a:off x="2987824" y="2591419"/>
            <a:ext cx="2646040" cy="3595072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56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11272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7338" y="5645150"/>
            <a:ext cx="792162" cy="790575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הבא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81AB-823C-4A8E-8295-D5AA4D5C54E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118</a:t>
            </a:fld>
            <a:endParaRPr lang="he-IL"/>
          </a:p>
        </p:txBody>
      </p:sp>
      <p:pic>
        <p:nvPicPr>
          <p:cNvPr id="17410" name="Picture 2" descr="Image result for ??? ????? ????? ???????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02" l="0" r="96296">
                        <a14:foregroundMark x1="55556" y1="33333" x2="55556" y2="33333"/>
                        <a14:foregroundMark x1="60317" y1="31835" x2="60317" y2="31835"/>
                        <a14:foregroundMark x1="61905" y1="26592" x2="61905" y2="26592"/>
                        <a14:foregroundMark x1="73016" y1="72285" x2="54497" y2="73783"/>
                        <a14:foregroundMark x1="54497" y1="73783" x2="31217" y2="66292"/>
                        <a14:foregroundMark x1="31217" y1="66292" x2="22751" y2="59551"/>
                        <a14:foregroundMark x1="23810" y1="60300" x2="37037" y2="7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30" y="2071886"/>
            <a:ext cx="2865488" cy="31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118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16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EBFF-E501-41BD-ABF8-13AA712EB01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119</a:t>
            </a:fld>
            <a:endParaRPr lang="he-IL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5436096" y="4970859"/>
            <a:ext cx="165618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כַּבַּאי </a:t>
            </a:r>
            <a:endParaRPr lang="en-US" sz="54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1107545" y="5119737"/>
            <a:ext cx="3459891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חוֹטֵב עֵצִים</a:t>
            </a:r>
            <a:r>
              <a:rPr lang="en-US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endParaRPr lang="en-US" sz="72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119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7" name="Picture 31" descr=" wood chopper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2615127" cy="302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107545" y="511599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02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38C6-FA19-41C8-8B18-F432DA37806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12</a:t>
            </a:fld>
            <a:endParaRPr lang="he-IL"/>
          </a:p>
        </p:txBody>
      </p:sp>
      <p:sp>
        <p:nvSpPr>
          <p:cNvPr id="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89892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0000"/>
                </a:solidFill>
              </a:rPr>
              <a:t>12</a:t>
            </a:r>
            <a:endParaRPr lang="he-IL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438611"/>
            <a:ext cx="2949646" cy="120032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72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פְּקִידָה </a:t>
            </a:r>
            <a:endParaRPr lang="en-US" sz="72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Picture 59" descr=" office worke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21" y="1783940"/>
            <a:ext cx="4490345" cy="32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1" descr=" office worker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375" y="1038776"/>
            <a:ext cx="1503846" cy="471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09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53E0-B132-4090-B141-77566633428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120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1" y="416770"/>
            <a:ext cx="8019867" cy="6024460"/>
          </a:xfrm>
          <a:prstGeom prst="rect">
            <a:avLst/>
          </a:prstGeom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835696" y="572126"/>
            <a:ext cx="4824536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2204273" y="644357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/>
              <a:t>120</a:t>
            </a:r>
            <a:endParaRPr lang="he-IL" sz="4400" b="1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82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0A9E-6441-495D-BCAA-3D6E3FCB045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121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375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15951"/>
            <a:ext cx="3678238" cy="3678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121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85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CEBE-9745-49AB-B77E-AF828A515DF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122</a:t>
            </a:fld>
            <a:endParaRPr lang="he-IL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2404721" y="4552609"/>
            <a:ext cx="180114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כַּבַּאי </a:t>
            </a:r>
            <a:endParaRPr lang="en-US" sz="54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5535527" y="4552609"/>
            <a:ext cx="181736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שָׁעָן 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/>
              <a:t>122</a:t>
            </a:r>
            <a:endParaRPr lang="he-IL" sz="4400" b="1" dirty="0"/>
          </a:p>
        </p:txBody>
      </p:sp>
      <p:pic>
        <p:nvPicPr>
          <p:cNvPr id="16" name="Picture 8" descr=" מגה אנימציות - אש/נרות/נורות 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3715"/>
            <a:ext cx="4320480" cy="276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86223" y="530943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169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85-6610-44B9-B918-3E32F04555D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123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34061"/>
            <a:ext cx="3600400" cy="3890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08776" y="2678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/>
              <a:t>123</a:t>
            </a:r>
            <a:endParaRPr lang="he-IL" sz="4400" b="1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52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64A1-9237-4E0A-91C1-75D154EDB11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124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1" b="100000" l="2703" r="100000">
                        <a14:foregroundMark x1="60232" y1="26804" x2="60232" y2="26804"/>
                        <a14:foregroundMark x1="59846" y1="55670" x2="59846" y2="55670"/>
                        <a14:foregroundMark x1="51351" y1="58247" x2="51351" y2="58247"/>
                        <a14:foregroundMark x1="44015" y1="30412" x2="44015" y2="30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42" y="2205039"/>
            <a:ext cx="4937635" cy="36984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/>
              <a:t>124</a:t>
            </a:r>
            <a:endParaRPr lang="he-IL" sz="4400" b="1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72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6BBC-7752-4CEF-BB13-3F26605D9E6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125</a:t>
            </a:fld>
            <a:endParaRPr lang="he-IL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2592298" y="4878526"/>
            <a:ext cx="168894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5400" b="1" dirty="0">
                <a:solidFill>
                  <a:schemeClr val="tx1"/>
                </a:solidFill>
              </a:rPr>
              <a:t> </a:t>
            </a:r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שָׁעָן 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4991292" y="4878526"/>
            <a:ext cx="184609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חַיָּל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2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125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72542" y="500165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3" name="Picture 4" descr="תוצאת תמונה עבור חייל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19" y="1313071"/>
            <a:ext cx="4464496" cy="34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44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E27-8DD1-4012-916F-0D8E3A5BD5DA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126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100000" l="9967" r="89701">
                        <a14:backgroundMark x1="82724" y1="25749" x2="52824" y2="44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22900" r="56077"/>
          <a:stretch/>
        </p:blipFill>
        <p:spPr>
          <a:xfrm>
            <a:off x="2286000" y="2302439"/>
            <a:ext cx="3150096" cy="42799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126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6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038D-5D5C-4584-B98B-5539F3AB5ACD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127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6386" name="Picture 2" descr="Image result for ‫رائحة كريهة  طبيخ صور‬‎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07">
                        <a14:foregroundMark x1="31148" y1="12088" x2="57377" y2="39560"/>
                        <a14:foregroundMark x1="38251" y1="19780" x2="19672" y2="27473"/>
                        <a14:foregroundMark x1="36612" y1="13736" x2="36612" y2="13736"/>
                        <a14:foregroundMark x1="36612" y1="13187" x2="25683" y2="13736"/>
                        <a14:foregroundMark x1="25683" y1="13736" x2="17486" y2="25275"/>
                        <a14:foregroundMark x1="25137" y1="26374" x2="16393" y2="36264"/>
                        <a14:foregroundMark x1="28962" y1="54945" x2="28962" y2="57143"/>
                        <a14:foregroundMark x1="27869" y1="47802" x2="29508" y2="51648"/>
                        <a14:foregroundMark x1="31694" y1="51648" x2="19672" y2="52198"/>
                        <a14:foregroundMark x1="39344" y1="50000" x2="48087" y2="51099"/>
                        <a14:foregroundMark x1="63388" y1="46154" x2="69399" y2="64835"/>
                        <a14:foregroundMark x1="67760" y1="45055" x2="65027" y2="44505"/>
                        <a14:foregroundMark x1="79781" y1="19780" x2="79781" y2="19780"/>
                        <a14:foregroundMark x1="79781" y1="19780" x2="75956" y2="26923"/>
                        <a14:foregroundMark x1="81967" y1="24176" x2="89617" y2="17582"/>
                        <a14:foregroundMark x1="83607" y1="15385" x2="78689" y2="20330"/>
                        <a14:foregroundMark x1="70492" y1="20330" x2="70492" y2="20330"/>
                        <a14:foregroundMark x1="27869" y1="64286" x2="27869" y2="64286"/>
                        <a14:foregroundMark x1="31148" y1="55495" x2="31148" y2="55495"/>
                        <a14:foregroundMark x1="26230" y1="60440" x2="26230" y2="60440"/>
                        <a14:foregroundMark x1="25683" y1="62637" x2="25683" y2="62637"/>
                        <a14:foregroundMark x1="25137" y1="63736" x2="25137" y2="63736"/>
                        <a14:foregroundMark x1="29508" y1="43956" x2="29508" y2="4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92" y="2205039"/>
            <a:ext cx="3130369" cy="36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127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47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56CF-44F0-4B26-9929-B905D0518D5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128</a:t>
            </a:fld>
            <a:endParaRPr lang="he-IL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1928824" y="4995026"/>
            <a:ext cx="194421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מְנַקָה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436096" y="4914658"/>
            <a:ext cx="19907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רוֹעֶה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128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5" name="Picture 6" descr="  scrubbing floor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15" y="1700808"/>
            <a:ext cx="528008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99939" y="457200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82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7014-46AA-4BDF-B3F0-50BCC85CDB6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129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129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100000" l="9967" r="89701">
                        <a14:backgroundMark x1="82724" y1="25749" x2="52824" y2="44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22900" r="56077"/>
          <a:stretch/>
        </p:blipFill>
        <p:spPr>
          <a:xfrm>
            <a:off x="3059832" y="2765537"/>
            <a:ext cx="2502694" cy="3400313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0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E9BB-448D-4960-8989-4F26CC8C69AB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13</a:t>
            </a:fld>
            <a:endParaRPr lang="he-I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92123" y="1628799"/>
            <a:ext cx="4680519" cy="348038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הבא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84368" y="143567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13</a:t>
            </a:r>
            <a:endParaRPr lang="he-IL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283033"/>
            <a:ext cx="1941534" cy="132343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0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סַפָּר</a:t>
            </a:r>
            <a:endParaRPr lang="en-US" sz="80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Picture 8" descr=" barbe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1584176" cy="31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 barber 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89" y="1628800"/>
            <a:ext cx="2539694" cy="348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3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1CAE-55F6-4BBE-99A1-9C10B2A013E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130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הבא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130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54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AC40-765D-4FCE-AC39-AA24BE48F9D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131</a:t>
            </a:fld>
            <a:endParaRPr lang="he-I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1403647" y="4995026"/>
            <a:ext cx="1944217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רוֹעֶה</a:t>
            </a:r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724128" y="5007928"/>
            <a:ext cx="2448272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0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כַּדוּרַגְלָן</a:t>
            </a:r>
          </a:p>
        </p:txBody>
      </p:sp>
      <p:sp>
        <p:nvSpPr>
          <p:cNvPr id="1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131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Image result for ‫راعي‬‎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763" l="0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89492"/>
            <a:ext cx="2088232" cy="32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E9F-8AD3-4987-81A7-E63E9B66A9FD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132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132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EAE2-1539-4075-8CEE-AFA31865F6AB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133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133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A307-C389-48F8-AE77-E9344F2B2272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134</a:t>
            </a:fld>
            <a:endParaRPr lang="he-IL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403647" y="5007928"/>
            <a:ext cx="278673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כַּדוּרַגְלָן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5324376" y="4963023"/>
            <a:ext cx="2000593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פַּסָּל</a:t>
            </a:r>
            <a:endParaRPr lang="en-US" sz="60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043" y="438100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134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94" y="1405420"/>
            <a:ext cx="2956173" cy="3614340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13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B569-F679-47F8-B613-DE1861311FA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135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135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86" r="89734">
                        <a14:backgroundMark x1="30038" y1="3665" x2="30038" y2="3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61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20D2-ECFC-4D44-A56E-DB8D3F3E727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136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136 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53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A61C-9E9B-448E-85F0-F18EB34E25F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137</a:t>
            </a:fld>
            <a:endParaRPr lang="he-IL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1805388" y="4866319"/>
            <a:ext cx="265290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פַּסָּל</a:t>
            </a:r>
            <a:endParaRPr lang="en-US" sz="6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153197" y="4866319"/>
            <a:ext cx="2227115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סַנְדְּלָר</a:t>
            </a:r>
            <a:endParaRPr lang="en-US" sz="6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504" y="589255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137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5" name="Picture 13" descr=" sculptor 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83386"/>
            <a:ext cx="3635107" cy="315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12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7F39-7ABC-4A93-AAF9-974DF69843B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138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138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30038" y1="3665" x2="30038" y2="3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1764-0A15-48B9-9BCB-03A8FB39CC1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139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139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9D3B-DCC0-4202-AE76-BA06BB5EB7F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14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14</a:t>
            </a:r>
            <a:endParaRPr lang="he-IL" sz="5400" b="1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192123" y="1844824"/>
            <a:ext cx="4680519" cy="326436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4" name="Picture 75" descr="blacksmith 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2123" y="998475"/>
            <a:ext cx="2542828" cy="41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83968" y="577110"/>
            <a:ext cx="2229566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מַסְגֵּר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329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974F-5C3C-406A-B06C-3B9D41D1054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140</a:t>
            </a:fld>
            <a:endParaRPr lang="he-IL"/>
          </a:p>
        </p:txBody>
      </p:sp>
      <p:sp>
        <p:nvSpPr>
          <p:cNvPr id="5" name="AutoShape 4" descr="Image result for ‫שועל צעצועים תמונות‬‎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6" descr="Image result for ‫שועל צעצועים תמונות‬‎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1805388" y="4641129"/>
            <a:ext cx="265290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סַנְדְּלָר</a:t>
            </a:r>
            <a:endParaRPr lang="en-US" sz="60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197985" y="4641129"/>
            <a:ext cx="2000593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מוֹכֵר</a:t>
            </a:r>
            <a:endParaRPr lang="en-US" sz="80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" name="Picture 36" descr=" cobbler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75" y="1196752"/>
            <a:ext cx="2437234" cy="34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140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6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4507-58C4-44C4-B968-B3399588A58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141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141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30038" y1="3665" x2="30038" y2="3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AF05-00FA-4D82-B8FE-FE1789E8971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142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142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997C-942D-431F-BEF8-173C01E0FFD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143</a:t>
            </a:fld>
            <a:endParaRPr lang="he-IL"/>
          </a:p>
        </p:txBody>
      </p:sp>
      <p:sp>
        <p:nvSpPr>
          <p:cNvPr id="1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5890288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699792" y="4866319"/>
            <a:ext cx="1758500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מוֹכֵר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5153197" y="4866319"/>
            <a:ext cx="200059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טַבָּח</a:t>
            </a:r>
          </a:p>
        </p:txBody>
      </p:sp>
      <p:pic>
        <p:nvPicPr>
          <p:cNvPr id="10" name="Picture 42" descr="flower seller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52" y="1340768"/>
            <a:ext cx="4619818" cy="32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143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66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D725-24A3-4538-ACBA-B48C89806A7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144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144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30038" y1="3665" x2="30038" y2="3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B650-3C87-4870-9F36-B8BA40F302B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145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145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1420-A380-45F7-B6F0-C84E8A15280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146</a:t>
            </a:fld>
            <a:endParaRPr lang="he-IL"/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2555776" y="4866319"/>
            <a:ext cx="1902516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טַבָּח</a:t>
            </a: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5153197" y="4866319"/>
            <a:ext cx="200059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מַלָּח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7" name="Picture 9" descr="http://heathersanimations.com/work/chef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1721292" cy="34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146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70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549226" y="1273365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6C8B-B4BE-4EB0-A21C-9BFA29A9D77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147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147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30038" y1="3665" x2="30038" y2="3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כ</a:t>
            </a:r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4447-199D-4650-A391-5333D5D28DB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148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148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2DA9-4C6C-4A20-96EC-6AEDF416538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149</a:t>
            </a:fld>
            <a:endParaRPr lang="he-IL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2559245" y="4830469"/>
            <a:ext cx="1758500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מַלָּח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4860033" y="4866319"/>
            <a:ext cx="2293758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חַקְלַאי </a:t>
            </a:r>
            <a:endParaRPr lang="en-US" sz="6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3" name="Picture 2" descr="C:\Documents and Settings\Administrator\Local Settings\Temporary Internet Files\Content.IE5\8S0507V6\MP90028949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17583"/>
            <a:ext cx="4104456" cy="328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 naval captain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89" y="1738939"/>
            <a:ext cx="2459805" cy="269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149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00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8C9-4A11-496F-8020-2F02B95C08B9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15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15</a:t>
            </a:r>
            <a:endParaRPr lang="he-IL" sz="5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27042" y="111491"/>
            <a:ext cx="2016224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כַּבַּאי </a:t>
            </a:r>
            <a:endParaRPr lang="en-US" sz="66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92123" y="1628799"/>
            <a:ext cx="4680519" cy="348038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7" name="Picture 8" descr=" מגה אנימציות - אש/נרות/נורות 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00" y="2739371"/>
            <a:ext cx="3700733" cy="236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 &#10; אנימציות אש להורדה * דינמו סקריפט&#10;   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089" y="3412070"/>
            <a:ext cx="2908872" cy="175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40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6F47-F3DC-45A3-B452-69BB400470D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150</a:t>
            </a:fld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30038" y1="3665" x2="30038" y2="3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150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6F73-7FA6-46FA-A838-57F0FD6B0E5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151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151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78DF-FBB0-432A-8741-669E6161A03D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152</a:t>
            </a:fld>
            <a:endParaRPr lang="he-IL"/>
          </a:p>
        </p:txBody>
      </p:sp>
      <p:sp>
        <p:nvSpPr>
          <p:cNvPr id="19" name="מציין מיקום של תאריך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ECEDAD-8288-456E-9E9F-764F2C270099}" type="datetime8">
              <a:rPr lang="ar-JO" smtClean="0"/>
              <a:pPr/>
              <a:t>23 آذار، 17</a:t>
            </a:fld>
            <a:endParaRPr lang="he-IL"/>
          </a:p>
        </p:txBody>
      </p:sp>
      <p:sp>
        <p:nvSpPr>
          <p:cNvPr id="20" name="מציין מיקום של כותרת תחתונה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/>
              <a:t>آمـــــال حمدان البــــاسل</a:t>
            </a:r>
            <a:endParaRPr lang="he-IL"/>
          </a:p>
        </p:txBody>
      </p:sp>
      <p:sp>
        <p:nvSpPr>
          <p:cNvPr id="21" name="מציין מיקום של מספר שקופית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96FC80-BD54-4DE3-9059-D29F138602E0}" type="slidenum">
              <a:rPr lang="he-IL" smtClean="0"/>
              <a:pPr/>
              <a:t>152</a:t>
            </a:fld>
            <a:endParaRPr lang="he-IL"/>
          </a:p>
        </p:txBody>
      </p:sp>
      <p:sp>
        <p:nvSpPr>
          <p:cNvPr id="23" name="מציין מיקום של תאריך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450C3B-0570-4B7D-AD51-4F63D2B1BEB8}" type="datetime8">
              <a:rPr lang="ar-JO" smtClean="0"/>
              <a:pPr/>
              <a:t>23 آذار، 17</a:t>
            </a:fld>
            <a:endParaRPr lang="he-IL"/>
          </a:p>
        </p:txBody>
      </p:sp>
      <p:sp>
        <p:nvSpPr>
          <p:cNvPr id="24" name="מציין מיקום של כותרת תחתונה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/>
              <a:t>آمـــــال حمدان البــــاسل</a:t>
            </a:r>
            <a:endParaRPr lang="he-IL"/>
          </a:p>
        </p:txBody>
      </p:sp>
      <p:sp>
        <p:nvSpPr>
          <p:cNvPr id="25" name="מציין מיקום של מספר שקופית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96FC80-BD54-4DE3-9059-D29F138602E0}" type="slidenum">
              <a:rPr lang="he-IL" smtClean="0"/>
              <a:pPr/>
              <a:t>152</a:t>
            </a:fld>
            <a:endParaRPr lang="he-IL"/>
          </a:p>
        </p:txBody>
      </p:sp>
      <p:sp>
        <p:nvSpPr>
          <p:cNvPr id="2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9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1957788" y="5018719"/>
            <a:ext cx="265290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חַקְלַאי </a:t>
            </a:r>
            <a:endParaRPr lang="en-US" sz="6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5305597" y="5018719"/>
            <a:ext cx="200059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דַּיָּג</a:t>
            </a:r>
            <a:endParaRPr lang="en-US" sz="8800" b="1" dirty="0">
              <a:solidFill>
                <a:schemeClr val="tx1"/>
              </a:solidFill>
            </a:endParaRPr>
          </a:p>
        </p:txBody>
      </p:sp>
      <p:pic>
        <p:nvPicPr>
          <p:cNvPr id="28" name="Picture 2" descr="Pla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88" y="1512775"/>
            <a:ext cx="4968552" cy="35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152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92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E074-E6B4-4B21-9870-46C88A38FEF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153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153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6218-89E6-49DD-B108-E923593E725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154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154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8C771-8EC0-4D0B-931B-852108C29EE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155</a:t>
            </a:fld>
            <a:endParaRPr lang="he-IL"/>
          </a:p>
        </p:txBody>
      </p:sp>
      <p:sp>
        <p:nvSpPr>
          <p:cNvPr id="1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7826" y="5916463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771800" y="4866319"/>
            <a:ext cx="1686492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דַּיָּג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5153197" y="4866319"/>
            <a:ext cx="2000593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לֵיצָן</a:t>
            </a:r>
            <a:endParaRPr lang="en-US" sz="60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" name="Picture 7" descr="fishing anim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83941"/>
            <a:ext cx="3714715" cy="272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155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3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8E84-B0B2-4DF9-8FF5-B04D0859670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156</a:t>
            </a:fld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3954" y1="5236" x2="23954" y2="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156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A292-BC67-4748-8230-5A697242270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157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157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123531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636267" y="4450820"/>
            <a:ext cx="17585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לֵיצָן</a:t>
            </a:r>
            <a:endParaRPr lang="en-US" sz="60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566837" y="4450820"/>
            <a:ext cx="158417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זַמָּר</a:t>
            </a:r>
            <a:r>
              <a:rPr lang="ar-JO" sz="5400" b="1" dirty="0">
                <a:solidFill>
                  <a:schemeClr val="tx1"/>
                </a:solidFill>
                <a:latin typeface="David" pitchFamily="34" charset="-79"/>
              </a:rPr>
              <a:t> 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2" descr="clowntj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456384" cy="360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158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1904-408F-4F79-8CC3-3642A0333E5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158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89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1697-9F56-430B-9764-A4EBD7F2581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159</a:t>
            </a:fld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3954" y1="5236" x2="23954" y2="5236"/>
                        <a14:backgroundMark x1="34601" y1="2094" x2="3612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159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22D3-9519-4658-8EE4-5BDFFEDE9E2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16</a:t>
            </a:fld>
            <a:endParaRPr lang="he-IL"/>
          </a:p>
        </p:txBody>
      </p:sp>
      <p:sp>
        <p:nvSpPr>
          <p:cNvPr id="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16</a:t>
            </a:r>
            <a:endParaRPr lang="he-IL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6643" y="675944"/>
            <a:ext cx="2374923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שָׁעָן 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AutoShape 4" descr="תוצאת תמונה עבור שען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50" l="1796" r="98204">
                        <a14:foregroundMark x1="41916" y1="6250" x2="57485" y2="5417"/>
                        <a14:foregroundMark x1="73054" y1="24583" x2="86826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39" y="1407954"/>
            <a:ext cx="3672408" cy="4660357"/>
          </a:xfrm>
          <a:prstGeom prst="rect">
            <a:avLst/>
          </a:prstGeom>
        </p:spPr>
      </p:pic>
      <p:pic>
        <p:nvPicPr>
          <p:cNvPr id="2054" name="Picture 6" descr="תוצאת תמונה עבור שען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3" r="25770"/>
          <a:stretch/>
        </p:blipFill>
        <p:spPr bwMode="auto">
          <a:xfrm>
            <a:off x="6572023" y="1472720"/>
            <a:ext cx="1473400" cy="26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64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057D-5E49-4254-9025-172DE088BD0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160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160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2F3F-FE0E-44FA-8024-567ABD476AF9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161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18" y="5796651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1688484" y="4699195"/>
            <a:ext cx="197452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זַמָּר</a:t>
            </a:r>
            <a:r>
              <a:rPr lang="ar-JO" sz="6600" b="1" dirty="0">
                <a:solidFill>
                  <a:schemeClr val="tx1"/>
                </a:solidFill>
                <a:latin typeface="David" pitchFamily="34" charset="-79"/>
              </a:rPr>
              <a:t> </a:t>
            </a:r>
            <a:endParaRPr lang="en-US" sz="6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5173897" y="4829562"/>
            <a:ext cx="229912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אָחוֹת</a:t>
            </a:r>
            <a:endParaRPr lang="en-US" sz="66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3" name="קבוצה 22"/>
          <p:cNvGrpSpPr/>
          <p:nvPr/>
        </p:nvGrpSpPr>
        <p:grpSpPr>
          <a:xfrm>
            <a:off x="3275856" y="1661918"/>
            <a:ext cx="2402384" cy="3069431"/>
            <a:chOff x="2870321" y="1783940"/>
            <a:chExt cx="3141839" cy="4440932"/>
          </a:xfrm>
        </p:grpSpPr>
        <p:pic>
          <p:nvPicPr>
            <p:cNvPr id="24" name="Picture 3" descr="Famous People from New Jersey - Frank Sinatr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321" y="1783940"/>
              <a:ext cx="3141839" cy="444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 descr=" מגה אנימציות - גוף להורדה "/>
            <p:cNvPicPr>
              <a:picLocks noChangeAspect="1" noChangeArrowheads="1" noCrop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8396">
              <a:off x="4317405" y="2355737"/>
              <a:ext cx="587944" cy="29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161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7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EA1D-E1B7-45ED-AC3D-253598B0154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162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162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ADB-C1F4-4C11-A3C4-546B96E0226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163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163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CD9D-8E59-47B0-9F2A-2F224723B0E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164</a:t>
            </a:fld>
            <a:endParaRPr lang="he-IL"/>
          </a:p>
        </p:txBody>
      </p:sp>
      <p:sp>
        <p:nvSpPr>
          <p:cNvPr id="2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123531" y="5918754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411760" y="4830815"/>
            <a:ext cx="204653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אָחוֹת</a:t>
            </a:r>
            <a:endParaRPr lang="en-US" sz="54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5089361" y="4847641"/>
            <a:ext cx="176732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מֶלְצַר</a:t>
            </a:r>
            <a:endParaRPr lang="en-US" sz="54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" name="Picture 68" descr="nurse and patient  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57" y="1043192"/>
            <a:ext cx="3029469" cy="38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164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81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BE1E-23D3-4F34-A909-45024C949A7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165</a:t>
            </a:fld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8897" y1="1047" x2="23574" y2="8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165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83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3550-5922-465F-8E42-3ACEA4EBE69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166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166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53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237-25A8-4260-9B55-7D585EB3A9EF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167</a:t>
            </a:fld>
            <a:endParaRPr lang="he-IL"/>
          </a:p>
        </p:txBody>
      </p:sp>
      <p:sp>
        <p:nvSpPr>
          <p:cNvPr id="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240228" y="4869160"/>
            <a:ext cx="194421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מֶלְצַר</a:t>
            </a:r>
            <a:endParaRPr lang="en-US" sz="54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5220072" y="4837504"/>
            <a:ext cx="161846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צַבָּע </a:t>
            </a:r>
            <a:endParaRPr lang="en-US" sz="72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Picture 6" descr=" 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208823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167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6E7-1B3A-4485-BE7F-1881DFADDB0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168</a:t>
            </a:fld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8897" y1="3141" x2="23194" y2="5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168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51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C67C-0559-4C14-922E-E1FD30A8D02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169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169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41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650-D0C8-4EBA-9D2F-ED2835ADF3CA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17</a:t>
            </a:fld>
            <a:endParaRPr lang="he-IL"/>
          </a:p>
        </p:txBody>
      </p:sp>
      <p:sp>
        <p:nvSpPr>
          <p:cNvPr id="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17</a:t>
            </a:r>
            <a:endParaRPr lang="he-IL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675944"/>
            <a:ext cx="1725510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חַיָּל 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076" name="Picture 4" descr="תוצאת תמונה עבור חייל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76718"/>
            <a:ext cx="4464496" cy="34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63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A00E-F07C-4CE3-9414-AA46C71590F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170</a:t>
            </a:fld>
            <a:endParaRPr lang="he-IL"/>
          </a:p>
        </p:txBody>
      </p:sp>
      <p:sp>
        <p:nvSpPr>
          <p:cNvPr id="2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496" y="5748525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195736" y="4654975"/>
            <a:ext cx="157278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צַבָּע </a:t>
            </a:r>
            <a:endParaRPr lang="en-US" sz="72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4640385" y="4666054"/>
            <a:ext cx="173543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יַרְקָן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j01495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1052736"/>
            <a:ext cx="2441026" cy="330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170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25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86EA-13B2-43D6-BAB5-A8F76FDE806A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171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171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51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3F72-E9B4-4900-8C68-667B28EAD20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172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172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41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B442-DF0E-4A2D-B0E2-766462EECCB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173</a:t>
            </a:fld>
            <a:endParaRPr lang="he-IL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218865" y="5050985"/>
            <a:ext cx="197452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יַרְקָן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890065" y="5056209"/>
            <a:ext cx="200059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מוֹרָה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173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14" name="קבוצה 13"/>
          <p:cNvGrpSpPr/>
          <p:nvPr/>
        </p:nvGrpSpPr>
        <p:grpSpPr>
          <a:xfrm>
            <a:off x="2483768" y="1412775"/>
            <a:ext cx="4406890" cy="3463993"/>
            <a:chOff x="2339752" y="1772816"/>
            <a:chExt cx="4406890" cy="3744416"/>
          </a:xfrm>
        </p:grpSpPr>
        <p:pic>
          <p:nvPicPr>
            <p:cNvPr id="15" name="Picture 9" descr="sigalit%20stan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990" l="1504" r="100000">
                          <a14:foregroundMark x1="31203" y1="90955" x2="42857" y2="90955"/>
                          <a14:foregroundMark x1="39850" y1="77387" x2="42857" y2="76884"/>
                          <a14:foregroundMark x1="3383" y1="76382" x2="3383" y2="76382"/>
                          <a14:foregroundMark x1="47744" y1="61809" x2="47744" y2="61809"/>
                          <a14:foregroundMark x1="65038" y1="51256" x2="65038" y2="512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772816"/>
              <a:ext cx="4406890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תוצאת תמונה עבור ירקן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81" b="9904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708920"/>
              <a:ext cx="876301" cy="280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תוצאת תמונה עבור ירקן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337567"/>
              <a:ext cx="3888432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957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744D-DC7D-4355-BA65-82B8DBC54D1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174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8108776" y="2678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174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A94B-7469-44BC-B794-941CB595501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175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80263" y="115444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175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AE72-499A-4E2F-8937-138C8A722EF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176</a:t>
            </a:fld>
            <a:endParaRPr lang="he-IL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2123728" y="4655436"/>
            <a:ext cx="190251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מוֹרָה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5197985" y="4655436"/>
            <a:ext cx="200059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סוֹפֵר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1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176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5" name="Picture 19" descr="http://heathersanimations.com/work/lecture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84" y="1517957"/>
            <a:ext cx="1944216" cy="31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43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704-7011-435E-9806-151E43A1786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177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177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50B7-2AA9-4957-86D6-B6FCCB82064F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178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178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E797-4AB5-4966-80D7-9AEA6BC1458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179</a:t>
            </a:fld>
            <a:endParaRPr lang="he-IL"/>
          </a:p>
        </p:txBody>
      </p:sp>
      <p:sp>
        <p:nvSpPr>
          <p:cNvPr id="2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0368" y="5973873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195736" y="4635912"/>
            <a:ext cx="187220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יַרְקָן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5900071" y="4635487"/>
            <a:ext cx="200059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סוֹפֵר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179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Picture 8" descr="Image result for ‫بائع الفَاكِهة‬‎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 bwMode="auto">
          <a:xfrm>
            <a:off x="2921584" y="1700808"/>
            <a:ext cx="3528392" cy="271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40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267D-11D2-43FB-8108-2E6FD3D99A2B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18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0505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FF00"/>
                </a:solidFill>
              </a:rPr>
              <a:t>18</a:t>
            </a:r>
            <a:endParaRPr lang="he-IL" sz="5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2225" y="675944"/>
            <a:ext cx="2099341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מְנַקָה</a:t>
            </a:r>
            <a:r>
              <a:rPr lang="ar-JO" sz="6600" b="1" dirty="0">
                <a:solidFill>
                  <a:schemeClr val="tx2"/>
                </a:solidFill>
                <a:latin typeface="David" pitchFamily="34" charset="-79"/>
              </a:rPr>
              <a:t>‬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3" name="Picture 6" descr="  scrubbing floo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85" y="2204864"/>
            <a:ext cx="528008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9FB-0450-4D37-9FB6-8CD54D08EA5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180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180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112-93A2-429A-A5EC-49D2F0BF7E9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181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181 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59CB-AA7B-4380-8C9B-D461D647FCF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182</a:t>
            </a:fld>
            <a:endParaRPr lang="he-IL"/>
          </a:p>
        </p:txBody>
      </p:sp>
      <p:sp>
        <p:nvSpPr>
          <p:cNvPr id="13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963" y="5914171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073142" y="4581128"/>
            <a:ext cx="190251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סוֹפֵר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5153196" y="4488795"/>
            <a:ext cx="200059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מוֹרֶה</a:t>
            </a:r>
            <a:endParaRPr lang="en-US" sz="66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182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15" name="קבוצה 14"/>
          <p:cNvGrpSpPr/>
          <p:nvPr/>
        </p:nvGrpSpPr>
        <p:grpSpPr>
          <a:xfrm>
            <a:off x="2456050" y="1309954"/>
            <a:ext cx="3959181" cy="3182031"/>
            <a:chOff x="1259632" y="1361114"/>
            <a:chExt cx="6172200" cy="5410200"/>
          </a:xfrm>
        </p:grpSpPr>
        <p:pic>
          <p:nvPicPr>
            <p:cNvPr id="16" name="Picture 1" descr="Charles Dicken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361114"/>
              <a:ext cx="61722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" descr=" מגה אנימציות - גוף להורדה "/>
            <p:cNvPicPr>
              <a:picLocks noChangeAspect="1" noChangeArrowheads="1" noCrop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784" y="2661645"/>
              <a:ext cx="854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63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3BAF-E52C-43BC-B501-299051F95DC9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183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7905750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183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46CF-0B03-4506-A778-D2FBD4126E9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184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184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2BE4-CFD8-4AE1-84AF-439FC4B023B2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185</a:t>
            </a:fld>
            <a:endParaRPr lang="he-IL"/>
          </a:p>
        </p:txBody>
      </p:sp>
      <p:sp>
        <p:nvSpPr>
          <p:cNvPr id="2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5475" y="5877766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915816" y="4866319"/>
            <a:ext cx="154247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מוֹרֶה</a:t>
            </a:r>
            <a:endParaRPr lang="en-US" sz="54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5190284" y="4644896"/>
            <a:ext cx="200059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טַבָּח</a:t>
            </a:r>
          </a:p>
        </p:txBody>
      </p:sp>
      <p:pic>
        <p:nvPicPr>
          <p:cNvPr id="11" name="Picture 2" descr=" &#10; אנימציות בית ספר להורדה * דינמו סקריפט&#10;   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3204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185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7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AC3F-BAB6-4AAE-91B8-5F6676F5AFD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186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186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AEA4-D327-4E45-A833-131B4754DBDB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187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187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7287-3B96-4D03-8EC2-49D572B6DF3D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188</a:t>
            </a:fld>
            <a:endParaRPr lang="he-IL"/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1805388" y="4866319"/>
            <a:ext cx="265290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מַרְצֶה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5153197" y="4866319"/>
            <a:ext cx="200059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טַבָּח</a:t>
            </a:r>
          </a:p>
        </p:txBody>
      </p:sp>
      <p:sp>
        <p:nvSpPr>
          <p:cNvPr id="14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5" name="Picture 21" descr="http://heathersanimations.com/work/lectur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1922856" cy="32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188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182187" y="476672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9BC-C2F0-47D6-9A17-6DF87DE15359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189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189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A883-9270-461C-BE0B-735A664C4CC2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19</a:t>
            </a:fld>
            <a:endParaRPr lang="he-IL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19</a:t>
            </a:r>
            <a:endParaRPr lang="he-IL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97221" y="606902"/>
            <a:ext cx="2099340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מוֹרָה</a:t>
            </a:r>
            <a:endParaRPr lang="en-US" sz="6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" name="Picture 19" descr="http://heathersanimations.com/work/lecture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21800"/>
            <a:ext cx="1944216" cy="31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90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9937-B00C-4B19-A40D-30435606828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190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190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1F1-3CAB-4F50-9E01-78FD4CF5A45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98460" y="6365451"/>
            <a:ext cx="2133600" cy="365125"/>
          </a:xfrm>
        </p:spPr>
        <p:txBody>
          <a:bodyPr/>
          <a:lstStyle/>
          <a:p>
            <a:fld id="{6D96FC80-BD54-4DE3-9059-D29F138602E0}" type="slidenum">
              <a:rPr lang="he-IL" smtClean="0"/>
              <a:t>191</a:t>
            </a:fld>
            <a:endParaRPr lang="he-IL"/>
          </a:p>
        </p:txBody>
      </p:sp>
      <p:sp>
        <p:nvSpPr>
          <p:cNvPr id="34" name="מציין מיקום של כותרת תחתונה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400" b="1">
                <a:solidFill>
                  <a:schemeClr val="tx1"/>
                </a:solidFill>
              </a:rPr>
              <a:t>آمـــــال حمدان البــــاسل</a:t>
            </a:r>
            <a:endParaRPr lang="he-IL" sz="2400" b="1">
              <a:solidFill>
                <a:schemeClr val="tx1"/>
              </a:solidFill>
            </a:endParaRPr>
          </a:p>
        </p:txBody>
      </p:sp>
      <p:sp>
        <p:nvSpPr>
          <p:cNvPr id="16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86" y="594263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1805388" y="4866319"/>
            <a:ext cx="265290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לַבּוֹרַנְט</a:t>
            </a:r>
            <a:endParaRPr lang="en-US" sz="66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5153197" y="4866319"/>
            <a:ext cx="200059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טַבָּח</a:t>
            </a:r>
          </a:p>
        </p:txBody>
      </p:sp>
      <p:pic>
        <p:nvPicPr>
          <p:cNvPr id="13" name="Picture 2" descr="Mad_scientist_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87" y="462471"/>
            <a:ext cx="2458306" cy="440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191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182186" y="268182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3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83F2-6017-4641-B51A-048786BD8F1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192</a:t>
            </a:fld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86" r="89734">
                        <a14:backgroundMark x1="26236" y1="4712" x2="26236" y2="4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2" y="2600609"/>
            <a:ext cx="5227068" cy="37960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192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E784B-858C-4AF4-935F-1847E58859F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193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193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4A7-F0D5-4930-A96E-E4CA50856CE9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194</a:t>
            </a:fld>
            <a:endParaRPr lang="he-IL"/>
          </a:p>
        </p:txBody>
      </p:sp>
      <p:sp>
        <p:nvSpPr>
          <p:cNvPr id="22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35" y="5900060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1805388" y="4866319"/>
            <a:ext cx="265290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רַקְדָנִית</a:t>
            </a:r>
            <a:endParaRPr lang="en-US" sz="6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5153196" y="4866319"/>
            <a:ext cx="200059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אָחוֹת</a:t>
            </a:r>
            <a:endParaRPr lang="en-US" sz="66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" name="Picture 2" descr="Image result for Professionals  for kid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57123"/>
            <a:ext cx="3453701" cy="345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194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34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A646-8AB1-4ED5-9D35-2D0A7E5D945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195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195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9458" name="Picture 2" descr="תוצאת תמונה עבור صاحب حانوت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091" r="94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375"/>
            <a:ext cx="2000373" cy="270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1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5053-BA95-4AFE-A2F2-5C1F834A82AF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196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28" l="9211" r="96053">
                        <a14:foregroundMark x1="90351" y1="58371" x2="69737" y2="77376"/>
                        <a14:foregroundMark x1="77193" y1="19457" x2="77193" y2="19457"/>
                        <a14:foregroundMark x1="77193" y1="13122" x2="77193" y2="13122"/>
                        <a14:foregroundMark x1="73246" y1="7692" x2="73246" y2="7692"/>
                        <a14:foregroundMark x1="67982" y1="3620" x2="67982" y2="3620"/>
                        <a14:foregroundMark x1="58772" y1="4977" x2="58772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4" b="12960"/>
          <a:stretch/>
        </p:blipFill>
        <p:spPr>
          <a:xfrm>
            <a:off x="2430378" y="2376487"/>
            <a:ext cx="4445878" cy="3517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196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850B-24D6-44B7-AD4C-FCEE1BDF85A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197</a:t>
            </a:fld>
            <a:endParaRPr lang="he-IL"/>
          </a:p>
        </p:txBody>
      </p:sp>
      <p:sp>
        <p:nvSpPr>
          <p:cNvPr id="22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35" y="5900060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1805388" y="4866319"/>
            <a:ext cx="265290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שׁוֹטֵר</a:t>
            </a:r>
            <a:endParaRPr lang="en-US" sz="6600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5153197" y="4866319"/>
            <a:ext cx="200059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מֶלְצַר</a:t>
            </a:r>
            <a:endParaRPr lang="en-US" sz="66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197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82187" y="644859"/>
            <a:ext cx="6016391" cy="630942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58100"/>
            <a:ext cx="2745474" cy="3180550"/>
          </a:xfrm>
          <a:prstGeom prst="rect">
            <a:avLst/>
          </a:prstGeom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47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862A-79D7-48B9-BC1B-4CB703C0326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198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198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MCj042315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99594"/>
            <a:ext cx="2448272" cy="244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40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660B-C929-4619-AB10-F10C371320F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199</a:t>
            </a:fld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הבא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199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תוצאת תמונה עבור מגרש האבקות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291">
                        <a14:foregroundMark x1="61538" y1="28241" x2="57692" y2="44444"/>
                        <a14:foregroundMark x1="57692" y1="26852" x2="63675" y2="34722"/>
                        <a14:foregroundMark x1="32479" y1="23611" x2="32479" y2="42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5038"/>
            <a:ext cx="3702224" cy="34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68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87F6-608E-479F-B985-0F3A522BAAEA}" type="datetime8">
              <a:rPr lang="ar-JO" smtClean="0"/>
              <a:t>23 آذار، 17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</a:t>
            </a:fld>
            <a:endParaRPr lang="he-IL" dirty="0"/>
          </a:p>
        </p:txBody>
      </p:sp>
      <p:sp>
        <p:nvSpPr>
          <p:cNvPr id="1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23" y="5973873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Guttman Stam" pitchFamily="2" charset="-79"/>
                <a:cs typeface="Guttman Stam" pitchFamily="2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Guttman Stam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6081" y="231030"/>
            <a:ext cx="7139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2</a:t>
            </a:r>
            <a:endParaRPr lang="he-IL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02887" y="675944"/>
            <a:ext cx="4198679" cy="92333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chemeClr val="tx1"/>
                </a:solidFill>
                <a:latin typeface="Guttman Calligraphic" pitchFamily="2" charset="-79"/>
                <a:cs typeface="Guttman Calligraphic" pitchFamily="2" charset="-79"/>
              </a:rPr>
              <a:t>בַּעֲלֵי מִקְצוֹעַ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Guttman Calligraphic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7" b="97283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84" y="1931773"/>
            <a:ext cx="4481381" cy="3009395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27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CBC1-047B-45DF-9961-1748645EF49B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0000"/>
                </a:solidFill>
              </a:rPr>
              <a:t>20</a:t>
            </a:r>
            <a:endParaRPr lang="he-IL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557193"/>
            <a:ext cx="3525710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 מְכוֹנַאי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44" descr="garage mechanic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15480"/>
            <a:ext cx="4101774" cy="330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3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34CC-DF98-4A68-A787-B16175E2EB2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200</a:t>
            </a:fld>
            <a:endParaRPr lang="he-I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1644" y="2288995"/>
            <a:ext cx="7420711" cy="2235877"/>
          </a:xfrm>
          <a:prstGeom prst="rect">
            <a:avLst/>
          </a:prstGeom>
          <a:gradFill flip="none" rotWithShape="1">
            <a:gsLst>
              <a:gs pos="0">
                <a:srgbClr val="0000FF">
                  <a:alpha val="33000"/>
                </a:srgbClr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7256" y="2852936"/>
            <a:ext cx="713347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b="1" dirty="0">
                <a:latin typeface="David" pitchFamily="34" charset="-79"/>
                <a:cs typeface="David" pitchFamily="34" charset="-79"/>
              </a:rPr>
              <a:t>מקווה שתפיקו תועלת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9293" y="356299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/>
              <a:t>200</a:t>
            </a:r>
            <a:endParaRPr lang="he-IL" sz="4400" b="1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53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6E09-162D-48D8-8BB8-498FBBCE4F7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21</a:t>
            </a:fld>
            <a:endParaRPr lang="he-IL"/>
          </a:p>
        </p:txBody>
      </p:sp>
      <p:sp>
        <p:nvSpPr>
          <p:cNvPr id="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21</a:t>
            </a:r>
            <a:endParaRPr lang="he-IL" sz="5400" b="1" dirty="0"/>
          </a:p>
        </p:txBody>
      </p:sp>
      <p:pic>
        <p:nvPicPr>
          <p:cNvPr id="11" name="Picture 36" descr=" cobble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03163"/>
            <a:ext cx="2437234" cy="34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63888" y="356613"/>
            <a:ext cx="3024335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סַנְדְּלָר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3" name="Picture 2" descr="http://heathersanimations.com/work/men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1512168" cy="323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498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486-0855-4797-90E3-A1BF71C037CF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22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22</a:t>
            </a:r>
            <a:endParaRPr lang="he-IL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37265" y="676176"/>
            <a:ext cx="1797518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מוֹכֵר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Picture 42" descr="flower selle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619818" cy="32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2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5CBA-061A-4B72-BCF5-282CB0804E72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23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23</a:t>
            </a:r>
            <a:endParaRPr lang="he-IL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675944"/>
            <a:ext cx="1725510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טַבָּח</a:t>
            </a:r>
          </a:p>
        </p:txBody>
      </p:sp>
      <p:pic>
        <p:nvPicPr>
          <p:cNvPr id="13" name="Picture 26" descr=" chef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19" y="2075356"/>
            <a:ext cx="2560814" cy="31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://heathersanimations.com/work/che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91" y="1783940"/>
            <a:ext cx="1721292" cy="34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 מגה אנימציות - אוכל 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22" y="3113226"/>
            <a:ext cx="1666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35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48AE-585E-4139-A3CC-F85832E91869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24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הבא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0000"/>
                </a:solidFill>
              </a:rPr>
              <a:t>24</a:t>
            </a:r>
            <a:endParaRPr lang="he-IL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Professionals  for ki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0264"/>
            <a:ext cx="4535991" cy="45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63889" y="675944"/>
            <a:ext cx="3237678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רַקְדָנִית</a:t>
            </a:r>
            <a:endParaRPr lang="en-US" sz="6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7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A1E5-68CE-45BB-B262-560D84748DEF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25</a:t>
            </a:fld>
            <a:endParaRPr lang="he-IL"/>
          </a:p>
        </p:txBody>
      </p:sp>
      <p:pic>
        <p:nvPicPr>
          <p:cNvPr id="5" name="Picture 2" descr="Mad_scientist_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60" y="329694"/>
            <a:ext cx="3333180" cy="597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25</a:t>
            </a:r>
            <a:endParaRPr lang="he-IL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9715" y="675944"/>
            <a:ext cx="2481851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לַבּוֹרַנְט</a:t>
            </a:r>
            <a:endParaRPr lang="en-US" sz="66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8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2B24-B66C-42C4-A16E-1C943A15306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26</a:t>
            </a:fld>
            <a:endParaRPr lang="he-IL"/>
          </a:p>
        </p:txBody>
      </p:sp>
      <p:sp>
        <p:nvSpPr>
          <p:cNvPr id="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26</a:t>
            </a:r>
            <a:endParaRPr lang="he-IL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9715" y="675944"/>
            <a:ext cx="2481851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6600" b="1" dirty="0">
                <a:solidFill>
                  <a:schemeClr val="tx2"/>
                </a:solidFill>
                <a:latin typeface="David" pitchFamily="34" charset="-79"/>
                <a:ea typeface="Times New Roman" pitchFamily="18" charset="0"/>
                <a:cs typeface="Arial" pitchFamily="34" charset="0"/>
              </a:rPr>
              <a:t> </a:t>
            </a: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מַרְצֶה </a:t>
            </a:r>
            <a:endParaRPr lang="en-US" sz="66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9" name="Picture 21" descr="http://heathersanimations.com/work/lectu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83940"/>
            <a:ext cx="1662485" cy="36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71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2FAC-D13B-42CE-806A-95215984A68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27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347864" y="592812"/>
            <a:ext cx="2481851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6600" b="1" dirty="0">
                <a:solidFill>
                  <a:schemeClr val="tx2"/>
                </a:solidFill>
                <a:latin typeface="David" pitchFamily="34" charset="-79"/>
                <a:ea typeface="Times New Roman" pitchFamily="18" charset="0"/>
                <a:cs typeface="Arial" pitchFamily="34" charset="0"/>
              </a:rPr>
              <a:t> </a:t>
            </a: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מוֹרֶה</a:t>
            </a:r>
            <a:endParaRPr lang="en-US" sz="66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27</a:t>
            </a:r>
            <a:endParaRPr lang="he-IL" sz="5400" b="1" dirty="0"/>
          </a:p>
        </p:txBody>
      </p:sp>
      <p:pic>
        <p:nvPicPr>
          <p:cNvPr id="9" name="Picture 2" descr=" &#10; אנימציות בית ספר להורדה * דינמו סקריפט&#10;  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3204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86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B81B-BC6F-43D1-AFAE-E8D2F7567DC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28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347864" y="592812"/>
            <a:ext cx="2481851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6600" b="1" dirty="0">
                <a:solidFill>
                  <a:schemeClr val="tx2"/>
                </a:solidFill>
                <a:latin typeface="David" pitchFamily="34" charset="-79"/>
                <a:ea typeface="Times New Roman" pitchFamily="18" charset="0"/>
                <a:cs typeface="Arial" pitchFamily="34" charset="0"/>
              </a:rPr>
              <a:t> </a:t>
            </a: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חוֹקֵר</a:t>
            </a:r>
            <a:endParaRPr lang="en-US" sz="66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28</a:t>
            </a:r>
            <a:endParaRPr lang="he-IL" sz="5400" b="1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25" l="1579" r="100000">
                        <a14:foregroundMark x1="15263" y1="30769" x2="16842" y2="94675"/>
                        <a14:foregroundMark x1="26842" y1="40828" x2="26842" y2="40828"/>
                        <a14:foregroundMark x1="25789" y1="37870" x2="25789" y2="46746"/>
                        <a14:foregroundMark x1="24211" y1="33136" x2="25789" y2="47337"/>
                        <a14:foregroundMark x1="29474" y1="77515" x2="29474" y2="77515"/>
                        <a14:foregroundMark x1="56842" y1="94083" x2="88947" y2="89349"/>
                        <a14:foregroundMark x1="50000" y1="2367" x2="48421" y2="4734"/>
                        <a14:foregroundMark x1="47895" y1="5325" x2="46316" y2="11243"/>
                        <a14:foregroundMark x1="45789" y1="4734" x2="45789" y2="4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96528"/>
            <a:ext cx="4320480" cy="3330559"/>
          </a:xfrm>
          <a:prstGeom prst="rect">
            <a:avLst/>
          </a:prstGeom>
        </p:spPr>
      </p:pic>
      <p:sp>
        <p:nvSpPr>
          <p:cNvPr id="9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6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91CF-4A1B-429C-8D29-E08E2098D43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29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220072" y="592812"/>
            <a:ext cx="2232248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6600" b="1" dirty="0">
                <a:solidFill>
                  <a:schemeClr val="tx1"/>
                </a:solidFill>
                <a:latin typeface="David" pitchFamily="34" charset="-79"/>
                <a:ea typeface="Times New Roman" pitchFamily="18" charset="0"/>
                <a:cs typeface="Arial" pitchFamily="34" charset="0"/>
              </a:rPr>
              <a:t> </a:t>
            </a:r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קַצָּב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29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" name="Picture 2" descr="Related 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7"/>
          <a:stretch/>
        </p:blipFill>
        <p:spPr bwMode="auto">
          <a:xfrm>
            <a:off x="2339752" y="1619250"/>
            <a:ext cx="3638550" cy="36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אליפסה 10"/>
          <p:cNvSpPr/>
          <p:nvPr/>
        </p:nvSpPr>
        <p:spPr>
          <a:xfrm>
            <a:off x="3059831" y="1412776"/>
            <a:ext cx="1296145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קַצָּב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92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C514-DFA6-4E2D-ADFC-6E0414C12E11}" type="datetime8">
              <a:rPr lang="ar-JO" smtClean="0"/>
              <a:t>23 آذار، 17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3</a:t>
            </a:fld>
            <a:endParaRPr lang="he-IL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הבא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0052" y="55773"/>
            <a:ext cx="7139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FF00"/>
                </a:solidFill>
              </a:rPr>
              <a:t>3</a:t>
            </a:r>
            <a:endParaRPr lang="he-IL" sz="5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675944"/>
            <a:ext cx="1941534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רוֹפֵא</a:t>
            </a:r>
            <a:endParaRPr lang="he-IL" sz="6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3" b="92143" l="10000" r="90000">
                        <a14:foregroundMark x1="60000" y1="36905" x2="61000" y2="58333"/>
                        <a14:foregroundMark x1="68000" y1="40000" x2="70000" y2="30714"/>
                        <a14:foregroundMark x1="69500" y1="9762" x2="69500" y2="9762"/>
                        <a14:foregroundMark x1="42250" y1="39048" x2="49250" y2="52143"/>
                        <a14:foregroundMark x1="49750" y1="57857" x2="46000" y2="67619"/>
                        <a14:foregroundMark x1="40750" y1="35000" x2="40750" y2="35000"/>
                        <a14:foregroundMark x1="33250" y1="11905" x2="33250" y2="11905"/>
                        <a14:foregroundMark x1="50750" y1="7143" x2="50750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48" y="726619"/>
            <a:ext cx="4315219" cy="5638977"/>
          </a:xfrm>
          <a:prstGeom prst="rect">
            <a:avLst/>
          </a:prstGeom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68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D55A-3253-4E34-948E-0580AAEF8AB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30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30</a:t>
            </a:r>
            <a:endParaRPr lang="he-IL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648450"/>
            <a:ext cx="1908536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סוֹפֵר</a:t>
            </a:r>
            <a:r>
              <a:rPr lang="ar-JO" sz="6600" b="1" dirty="0">
                <a:solidFill>
                  <a:schemeClr val="tx1"/>
                </a:solidFill>
                <a:latin typeface="David" pitchFamily="34" charset="-79"/>
              </a:rPr>
              <a:t>‬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הבא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1259632" y="1361114"/>
            <a:ext cx="6172200" cy="5410200"/>
            <a:chOff x="1259632" y="1361114"/>
            <a:chExt cx="6172200" cy="5410200"/>
          </a:xfrm>
        </p:grpSpPr>
        <p:pic>
          <p:nvPicPr>
            <p:cNvPr id="9" name="Picture 1" descr="Charles Dicke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361114"/>
              <a:ext cx="61722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 descr=" מגה אנימציות - גוף להורדה "/>
            <p:cNvPicPr>
              <a:picLocks noChangeAspect="1" noChangeArrowheads="1" noCrop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784" y="2661645"/>
              <a:ext cx="8540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30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51E0-D5C8-4F30-B597-6AAF5286491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31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31</a:t>
            </a:r>
            <a:endParaRPr lang="he-IL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25743" y="484777"/>
            <a:ext cx="1980545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יַרְקָן  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2339752" y="1772816"/>
            <a:ext cx="4406890" cy="3744416"/>
            <a:chOff x="2339752" y="1772816"/>
            <a:chExt cx="4406890" cy="3744416"/>
          </a:xfrm>
        </p:grpSpPr>
        <p:pic>
          <p:nvPicPr>
            <p:cNvPr id="5" name="Picture 9" descr="sigalit%20sta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990" l="1504" r="100000">
                          <a14:foregroundMark x1="31203" y1="90955" x2="42857" y2="90955"/>
                          <a14:foregroundMark x1="39850" y1="77387" x2="42857" y2="76884"/>
                          <a14:foregroundMark x1="3383" y1="76382" x2="3383" y2="76382"/>
                          <a14:foregroundMark x1="47744" y1="61809" x2="47744" y2="61809"/>
                          <a14:foregroundMark x1="65038" y1="51256" x2="65038" y2="512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772816"/>
              <a:ext cx="4406890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 descr="תוצאת תמונה עבור ירקן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81" b="9904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708920"/>
              <a:ext cx="876301" cy="280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תוצאת תמונה עבור ירקן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337567"/>
              <a:ext cx="3888432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Image result for ‫بائع الفَاكِهة‬‎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29" y="2754493"/>
            <a:ext cx="1571964" cy="29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91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F076-D77C-4FC1-870E-F54B045F8E3E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32</a:t>
            </a:fld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32</a:t>
            </a:r>
            <a:endParaRPr lang="he-IL" sz="5400" b="1" dirty="0"/>
          </a:p>
        </p:txBody>
      </p:sp>
      <p:pic>
        <p:nvPicPr>
          <p:cNvPr id="9" name="Picture 11" descr="j01495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1809837"/>
            <a:ext cx="2441026" cy="330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3968" y="484777"/>
            <a:ext cx="2016224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צַבָּע 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54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9F87-E9A6-44D7-A778-5BC7A1DDA67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33</a:t>
            </a:fld>
            <a:endParaRPr lang="he-IL"/>
          </a:p>
        </p:txBody>
      </p:sp>
      <p:pic>
        <p:nvPicPr>
          <p:cNvPr id="5" name="Picture 6" descr=" 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5438"/>
            <a:ext cx="208823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592812"/>
            <a:ext cx="2232248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מֶלְצַר</a:t>
            </a:r>
            <a:endParaRPr lang="en-US" sz="66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33</a:t>
            </a:r>
            <a:endParaRPr lang="he-IL" sz="5400" b="1" dirty="0"/>
          </a:p>
        </p:txBody>
      </p:sp>
      <p:sp>
        <p:nvSpPr>
          <p:cNvPr id="8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26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F887-8FA3-4615-8330-1E5C654C695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34</a:t>
            </a:fld>
            <a:endParaRPr lang="he-IL"/>
          </a:p>
        </p:txBody>
      </p:sp>
      <p:pic>
        <p:nvPicPr>
          <p:cNvPr id="5" name="Picture 68" descr="nurse and patient  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858419" cy="610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592812"/>
            <a:ext cx="2481851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JO" sz="6600" b="1" dirty="0">
                <a:solidFill>
                  <a:schemeClr val="tx2"/>
                </a:solidFill>
                <a:latin typeface="David" pitchFamily="34" charset="-79"/>
                <a:ea typeface="Times New Roman" pitchFamily="18" charset="0"/>
                <a:cs typeface="Arial" pitchFamily="34" charset="0"/>
              </a:rPr>
              <a:t> </a:t>
            </a: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אָחוֹת</a:t>
            </a:r>
            <a:endParaRPr lang="en-US" sz="66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34</a:t>
            </a:r>
            <a:endParaRPr lang="he-IL" sz="5400" b="1" dirty="0"/>
          </a:p>
        </p:txBody>
      </p:sp>
      <p:sp>
        <p:nvSpPr>
          <p:cNvPr id="8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7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25AF-23B8-4CE6-9C48-9E7B938E1AC2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35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930698" y="567254"/>
            <a:ext cx="1870867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זַמָּר</a:t>
            </a:r>
            <a:r>
              <a:rPr lang="ar-JO" sz="8800" b="1" dirty="0">
                <a:solidFill>
                  <a:schemeClr val="tx1"/>
                </a:solidFill>
                <a:latin typeface="David" pitchFamily="34" charset="-79"/>
              </a:rPr>
              <a:t> 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2870321" y="2013804"/>
            <a:ext cx="2709791" cy="4211068"/>
            <a:chOff x="2870321" y="1783940"/>
            <a:chExt cx="3141839" cy="4440932"/>
          </a:xfrm>
        </p:grpSpPr>
        <p:pic>
          <p:nvPicPr>
            <p:cNvPr id="5" name="Picture 3" descr="Famous People from New Jersey - Frank Sinatr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321" y="1783940"/>
              <a:ext cx="3141839" cy="444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 מגה אנימציות - גוף להורדה "/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8396">
              <a:off x="4317405" y="2355737"/>
              <a:ext cx="587944" cy="29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35</a:t>
            </a:r>
            <a:endParaRPr lang="he-IL" sz="5400" b="1" dirty="0"/>
          </a:p>
        </p:txBody>
      </p:sp>
      <p:sp>
        <p:nvSpPr>
          <p:cNvPr id="10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49BF-C1ED-4BB6-89B0-8B1108869F9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36</a:t>
            </a:fld>
            <a:endParaRPr lang="he-IL"/>
          </a:p>
        </p:txBody>
      </p:sp>
      <p:pic>
        <p:nvPicPr>
          <p:cNvPr id="5" name="Picture 2" descr="clowntj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456384" cy="360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7" y="315500"/>
            <a:ext cx="1722503" cy="132343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0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לֵצָן</a:t>
            </a:r>
            <a:endParaRPr lang="en-US" sz="80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36</a:t>
            </a:r>
            <a:endParaRPr lang="he-IL" sz="5400" b="1" dirty="0"/>
          </a:p>
        </p:txBody>
      </p:sp>
      <p:sp>
        <p:nvSpPr>
          <p:cNvPr id="8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53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05CE-FB3B-4444-BE53-448CE465D7DB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37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427984" y="505824"/>
            <a:ext cx="2145273" cy="132343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0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דַּיָּג	</a:t>
            </a:r>
            <a:endParaRPr lang="en-US" sz="80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7" name="Picture 7" descr="fishing animati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83940"/>
            <a:ext cx="4489067" cy="329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37</a:t>
            </a:r>
            <a:endParaRPr lang="he-IL" sz="5400" b="1" dirty="0"/>
          </a:p>
        </p:txBody>
      </p:sp>
      <p:sp>
        <p:nvSpPr>
          <p:cNvPr id="9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73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B7C0-E8DC-4CB4-A2CA-0FCB249F70B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38</a:t>
            </a:fld>
            <a:endParaRPr lang="he-IL"/>
          </a:p>
        </p:txBody>
      </p:sp>
      <p:pic>
        <p:nvPicPr>
          <p:cNvPr id="5" name="Picture 2" descr="Pl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968552" cy="35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675944"/>
            <a:ext cx="3237678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חַקְלַאי 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7" name="Picture 5" descr=" מגה אנימציות - גוף להורדה 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588">
            <a:off x="3699157" y="2699141"/>
            <a:ext cx="597534" cy="30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38</a:t>
            </a:r>
            <a:endParaRPr lang="he-IL" sz="5400" b="1" dirty="0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2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EA76-6046-4166-8D8F-803CBC3369F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39</a:t>
            </a:fld>
            <a:endParaRPr lang="he-IL"/>
          </a:p>
        </p:txBody>
      </p:sp>
      <p:sp>
        <p:nvSpPr>
          <p:cNvPr id="5" name="AutoShape 2" descr="Image result for ????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Image result for ????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7578588" y="186374"/>
            <a:ext cx="104360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39</a:t>
            </a:r>
            <a:endParaRPr lang="he-IL" sz="5400" b="1" dirty="0"/>
          </a:p>
        </p:txBody>
      </p:sp>
      <p:sp>
        <p:nvSpPr>
          <p:cNvPr id="1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5239" y="585565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8240" y="448796"/>
            <a:ext cx="2099340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מַלָּח	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0" name="Picture 2" descr="C:\Documents and Settings\Administrator\Local Settings\Temporary Internet Files\Content.IE5\8S0507V6\MP9002894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434046" cy="354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http://heathersanimations.com/work/captain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25422"/>
            <a:ext cx="992881" cy="31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 naval captain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20446"/>
            <a:ext cx="2880320" cy="315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15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A94A-28F6-4101-845F-D10A48791A55}" type="datetime8">
              <a:rPr lang="ar-JO" smtClean="0"/>
              <a:t>23 آذار، 17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4</a:t>
            </a:fld>
            <a:endParaRPr lang="he-IL" dirty="0"/>
          </a:p>
        </p:txBody>
      </p:sp>
      <p:pic>
        <p:nvPicPr>
          <p:cNvPr id="5" name="Picture 28" descr=" dentist 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40" y="1862102"/>
            <a:ext cx="3567148" cy="35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675944"/>
            <a:ext cx="4320480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רוֹפֵא שִינַיִם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0052" y="115445"/>
            <a:ext cx="7139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FF00"/>
                </a:solidFill>
              </a:rPr>
              <a:t>4</a:t>
            </a:r>
            <a:endParaRPr lang="he-IL" sz="5400" b="1" dirty="0">
              <a:solidFill>
                <a:srgbClr val="FFFF00"/>
              </a:solidFill>
            </a:endParaRPr>
          </a:p>
        </p:txBody>
      </p:sp>
      <p:sp>
        <p:nvSpPr>
          <p:cNvPr id="8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5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CA6C-4C70-4494-9222-8FA35F9F7D3F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40</a:t>
            </a:fld>
            <a:endParaRPr lang="he-IL"/>
          </a:p>
        </p:txBody>
      </p:sp>
      <p:sp>
        <p:nvSpPr>
          <p:cNvPr id="5" name="AutoShape 2" descr="Image result for ????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Image result for ????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8100392" y="115445"/>
            <a:ext cx="104360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40</a:t>
            </a:r>
            <a:endParaRPr lang="he-IL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02226" y="675944"/>
            <a:ext cx="2099340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שׁוֹפֵט 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3" name="Picture 4" descr="Court_hearing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7651"/>
            <a:ext cx="4317798" cy="323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5239" y="585565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73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B97E-3A47-4FBF-90C2-47ED8D8062D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41</a:t>
            </a:fld>
            <a:endParaRPr lang="he-IL"/>
          </a:p>
        </p:txBody>
      </p:sp>
      <p:sp>
        <p:nvSpPr>
          <p:cNvPr id="5" name="AutoShape 2" descr="Image result for ????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Image result for ????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8100392" y="115445"/>
            <a:ext cx="104360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41</a:t>
            </a:r>
            <a:endParaRPr lang="he-IL" sz="5400" b="1" dirty="0"/>
          </a:p>
        </p:txBody>
      </p:sp>
      <p:sp>
        <p:nvSpPr>
          <p:cNvPr id="1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559371"/>
            <a:ext cx="3525710" cy="132343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0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עוֹרֵךְ-דִּין </a:t>
            </a:r>
            <a:endParaRPr lang="en-US" sz="80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" name="Picture 5" descr="Lawyer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61" y="1882810"/>
            <a:ext cx="1115441" cy="32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54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D60E-FCEB-43A4-91B5-525C8847D44D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42</a:t>
            </a:fld>
            <a:endParaRPr lang="he-IL"/>
          </a:p>
        </p:txBody>
      </p:sp>
      <p:pic>
        <p:nvPicPr>
          <p:cNvPr id="5" name="Picture 8" descr=" &#10; אנימציות אנשים להורדה * דינמו סקריפט&#10;  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129455" cy="27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675944"/>
            <a:ext cx="1509486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נַגָּר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42</a:t>
            </a:r>
            <a:endParaRPr lang="he-IL" sz="5400" b="1" dirty="0"/>
          </a:p>
        </p:txBody>
      </p:sp>
      <p:sp>
        <p:nvSpPr>
          <p:cNvPr id="8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19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0471-F128-499A-B3FA-74117A35911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43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710298" y="577110"/>
            <a:ext cx="2232248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צוֹלְלָן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6376" y="207778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43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" name="Picture 4" descr="T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/>
          <a:stretch>
            <a:fillRect/>
          </a:stretch>
        </p:blipFill>
        <p:spPr bwMode="auto">
          <a:xfrm>
            <a:off x="2222491" y="1783941"/>
            <a:ext cx="5207863" cy="351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 &#10; אנימציות חוף להורדה * דינמו סקריפט&#10; 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30" y="3462337"/>
            <a:ext cx="1371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 descr="snorkler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30" y="3334828"/>
            <a:ext cx="22479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95FC-FF33-4931-AD86-64041171EE3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44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932040" y="557350"/>
            <a:ext cx="1869526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טַיָּס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44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9" name="Picture 19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91" y="1819762"/>
            <a:ext cx="4371975" cy="33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j02808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00" y="2132856"/>
            <a:ext cx="1368152" cy="33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Free transportation jet clip art provided by Animated Clipar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238">
            <a:off x="4827623" y="1501775"/>
            <a:ext cx="1219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70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72CB-CC19-4A89-B981-FEFEEA4EFA5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45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768031" y="675944"/>
            <a:ext cx="2033535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חַיָּט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7" name="תמונה 6" descr="https://lh6.googleusercontent.com/HGbU0qdrOMpZ8y74BRdLANJB6WUqhiLMiGY0M98sDzx9xUEoopum98iCJ_prXcqznbC3CFVpOTHb7OeJ1ZIhPgGToH20DSx7szGM8uYYRioh0s7k38jtE_yIkDpJfYeIT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83941"/>
            <a:ext cx="3600400" cy="33732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45</a:t>
            </a:r>
            <a:endParaRPr lang="he-IL" sz="5400" b="1" dirty="0"/>
          </a:p>
        </p:txBody>
      </p:sp>
      <p:sp>
        <p:nvSpPr>
          <p:cNvPr id="9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5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A905-D6A9-4C54-B3CE-04A78630D62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46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768031" y="675944"/>
            <a:ext cx="2033535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מְנַהֵל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46</a:t>
            </a:r>
            <a:endParaRPr lang="he-IL" sz="5400" b="1" dirty="0"/>
          </a:p>
        </p:txBody>
      </p:sp>
      <p:sp>
        <p:nvSpPr>
          <p:cNvPr id="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" name="Picture 3" descr=" &#10; אנימציות בית ספר להורדה * דינמו סקריפט&#10;  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83940"/>
            <a:ext cx="1843329" cy="334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heathersanimations.com/work/office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79" y="1783940"/>
            <a:ext cx="3114638" cy="33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1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A7A9-623E-4BE7-9375-677E0B0C71CA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47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995936" y="686686"/>
            <a:ext cx="2376264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דַּוָּר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47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2530" name="Picture 2" descr="Image result for ‫ساعي البريد‬‎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71" l="0" r="99020">
                        <a14:foregroundMark x1="79412" y1="31984" x2="79412" y2="31984"/>
                        <a14:foregroundMark x1="80882" y1="31984" x2="95588" y2="31579"/>
                        <a14:foregroundMark x1="26471" y1="85020" x2="22549" y2="93927"/>
                        <a14:foregroundMark x1="19118" y1="94737" x2="19118" y2="94737"/>
                        <a14:foregroundMark x1="19118" y1="94737" x2="19118" y2="94737"/>
                        <a14:foregroundMark x1="39216" y1="83806" x2="39706" y2="85425"/>
                        <a14:foregroundMark x1="41176" y1="91093" x2="49020" y2="94737"/>
                        <a14:foregroundMark x1="3431" y1="70040" x2="3431" y2="70040"/>
                        <a14:foregroundMark x1="9314" y1="60324" x2="9314" y2="60324"/>
                        <a14:foregroundMark x1="43137" y1="15789" x2="43137" y2="1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816166"/>
            <a:ext cx="2736305" cy="33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1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C737-F53A-4EC0-965B-B3F73E94577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48</a:t>
            </a:fld>
            <a:endParaRPr lang="he-IL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973873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9" name="Picture 2" descr="פסט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‫راعي‬‎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63" l="0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0218"/>
            <a:ext cx="2664296" cy="40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08254" y="404664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48</a:t>
            </a:r>
            <a:endParaRPr lang="he-IL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5916" y="620688"/>
            <a:ext cx="1906872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רוֹעֶה</a:t>
            </a:r>
            <a:r>
              <a:rPr lang="ar-JO" sz="6600" b="1" dirty="0">
                <a:solidFill>
                  <a:schemeClr val="tx1"/>
                </a:solidFill>
                <a:latin typeface="David" pitchFamily="34" charset="-79"/>
              </a:rPr>
              <a:t> 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24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3C2-5428-4081-B8FA-F7E217CED41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49</a:t>
            </a:fld>
            <a:endParaRPr lang="he-IL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793" y="5973872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AutoShape 2" descr="תוצאת תמונה עבור מגרש כדורגל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4" descr="תוצאת תמונה עבור מגרש כדורגל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" y="626533"/>
            <a:ext cx="7243298" cy="55446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3768" y="1022379"/>
            <a:ext cx="3436839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כַּדוּרַגְלָן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6336" y="560714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0000"/>
                </a:solidFill>
              </a:rPr>
              <a:t>49</a:t>
            </a:r>
            <a:endParaRPr lang="he-IL" sz="54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Image result for ‫لاعب كرة القدم‬‎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33" y="2134195"/>
            <a:ext cx="2716760" cy="36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6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613-27BF-4A17-B957-1E8117F7CFC1}" type="datetime8">
              <a:rPr lang="ar-JO" smtClean="0"/>
              <a:t>23 آذار، 17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5</a:t>
            </a:fld>
            <a:endParaRPr lang="he-IL" dirty="0"/>
          </a:p>
        </p:txBody>
      </p:sp>
      <p:sp>
        <p:nvSpPr>
          <p:cNvPr id="6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15613" y="5973873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1321" y="447616"/>
            <a:ext cx="2324110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פַּסָּל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90" y="247561"/>
            <a:ext cx="7139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FF00"/>
                </a:solidFill>
              </a:rPr>
              <a:t>5</a:t>
            </a:r>
            <a:endParaRPr lang="he-IL" sz="5400" b="1" dirty="0">
              <a:solidFill>
                <a:srgbClr val="FFFF00"/>
              </a:solidFill>
            </a:endParaRPr>
          </a:p>
        </p:txBody>
      </p:sp>
      <p:pic>
        <p:nvPicPr>
          <p:cNvPr id="8" name="Picture 13" descr=" sculptor 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75854"/>
            <a:ext cx="3635107" cy="315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89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9D56-82F1-4746-A422-944056E7328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50</a:t>
            </a:fld>
            <a:endParaRPr lang="he-IL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8" y="5973872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AutoShape 2" descr="Image result for ‫السبّاك‬‎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9" name="קבוצה 8"/>
          <p:cNvGrpSpPr/>
          <p:nvPr/>
        </p:nvGrpSpPr>
        <p:grpSpPr>
          <a:xfrm>
            <a:off x="776014" y="476673"/>
            <a:ext cx="7632848" cy="5939263"/>
            <a:chOff x="776014" y="476673"/>
            <a:chExt cx="7632848" cy="5939263"/>
          </a:xfrm>
        </p:grpSpPr>
        <p:pic>
          <p:nvPicPr>
            <p:cNvPr id="3074" name="Picture 2" descr="תוצאת תמונה עבור מטבחים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14" y="476673"/>
              <a:ext cx="7632848" cy="593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Image result for ‫السبّاك‬‎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1639" y="1916832"/>
              <a:ext cx="3260797" cy="4499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4" descr="painter  animation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8" y="3423702"/>
              <a:ext cx="1460599" cy="1422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668344" y="485911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0000"/>
                </a:solidFill>
              </a:rPr>
              <a:t>50</a:t>
            </a:r>
            <a:endParaRPr lang="he-IL" sz="5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7844" y="797476"/>
            <a:ext cx="2649188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שְרַבְרַב</a:t>
            </a:r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8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0601-EBEA-468C-9E85-DE7CF5A630C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51</a:t>
            </a:fld>
            <a:endParaRPr lang="he-IL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945272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611"/>
            <a:ext cx="7848872" cy="5849725"/>
          </a:xfrm>
          <a:prstGeom prst="rect">
            <a:avLst/>
          </a:prstGeom>
        </p:spPr>
      </p:pic>
      <p:pic>
        <p:nvPicPr>
          <p:cNvPr id="12" name="Picture 34" descr="afbeelding6-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279" y="3568967"/>
            <a:ext cx="1685819" cy="28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leejoo_tui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11760"/>
            <a:ext cx="4004790" cy="400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54685" y="537611"/>
            <a:ext cx="2230908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גַּנָּן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0840" y="537611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51</a:t>
            </a:r>
            <a:endParaRPr lang="he-IL" sz="5400" b="1" dirty="0"/>
          </a:p>
        </p:txBody>
      </p:sp>
      <p:pic>
        <p:nvPicPr>
          <p:cNvPr id="16" name="Picture 4" descr="http://heathersanimations.com/work/plante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734" y="1645607"/>
            <a:ext cx="2230908" cy="19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44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F7C3-BE76-40BA-B653-73F8FC194CF2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52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047052" y="484777"/>
            <a:ext cx="1741535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כַּנָּר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52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74754" name="Picture 2" descr="Image result for ‫عازف الجيتار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783940"/>
            <a:ext cx="4405830" cy="325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Image result for ‫عازف الجيتار‬‎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14" y="1783940"/>
            <a:ext cx="1668473" cy="325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heathersanimations.com/work/musician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73" y="3413428"/>
            <a:ext cx="1590288" cy="28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88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444C-4A48-413B-A281-D541626A3D8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53</a:t>
            </a:fld>
            <a:endParaRPr lang="he-IL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420" y="5922563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1" y="620688"/>
            <a:ext cx="7614463" cy="5671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8256" y="680607"/>
            <a:ext cx="4965871" cy="830997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4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שַׂחְקָן גּוֹלְף</a:t>
            </a:r>
            <a:r>
              <a:rPr lang="en-US" sz="4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= </a:t>
            </a:r>
            <a:r>
              <a:rPr lang="en-US" sz="4800" b="1" dirty="0" err="1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גּוֹלְפַאי</a:t>
            </a:r>
            <a:r>
              <a:rPr lang="en-US" sz="4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ar-JO" sz="4800" b="1" dirty="0">
                <a:solidFill>
                  <a:schemeClr val="tx1"/>
                </a:solidFill>
                <a:latin typeface="David" pitchFamily="34" charset="-79"/>
              </a:rPr>
              <a:t>‬‬</a:t>
            </a:r>
            <a:endParaRPr lang="en-US" sz="6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6824" y="680607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53</a:t>
            </a:r>
            <a:endParaRPr lang="he-IL" sz="5400" b="1" dirty="0"/>
          </a:p>
        </p:txBody>
      </p:sp>
      <p:pic>
        <p:nvPicPr>
          <p:cNvPr id="12" name="Picture 5" descr="golf swing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23" y="1772817"/>
            <a:ext cx="3672408" cy="44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מציין מיקום של כותרת תחתונה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6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B547-BB77-42A2-B02A-919A4677624F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54</a:t>
            </a:fld>
            <a:endParaRPr lang="he-IL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7540" y="5905440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5" name="תמונה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34225"/>
            <a:ext cx="7329868" cy="5540992"/>
          </a:xfrm>
          <a:prstGeom prst="rect">
            <a:avLst/>
          </a:prstGeom>
        </p:spPr>
      </p:pic>
      <p:pic>
        <p:nvPicPr>
          <p:cNvPr id="36" name="Picture 5" descr=" &#10; אנימציות היאבקות  להורדה * דינמו סקריפט&#10;  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70" y="1160970"/>
            <a:ext cx="3583753" cy="28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915816" y="-4707"/>
            <a:ext cx="3096344" cy="120032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72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מִתְאַבֵּק	</a:t>
            </a:r>
            <a:endParaRPr lang="en-US" sz="72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6296" y="595457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0000"/>
                </a:solidFill>
              </a:rPr>
              <a:t>54</a:t>
            </a:r>
            <a:endParaRPr lang="he-IL" sz="5400" b="1" dirty="0">
              <a:solidFill>
                <a:srgbClr val="FF0000"/>
              </a:solidFill>
            </a:endParaRPr>
          </a:p>
        </p:txBody>
      </p:sp>
      <p:sp>
        <p:nvSpPr>
          <p:cNvPr id="39" name="מציין מיקום של כותרת תחתונה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49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F754-E47C-4C11-972F-19D8BDA756F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55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123728" y="675944"/>
            <a:ext cx="4677839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מֵפִיץ עִיתוֹנִים </a:t>
            </a:r>
            <a:r>
              <a:rPr lang="ar-JO" sz="6600" b="1" dirty="0">
                <a:solidFill>
                  <a:schemeClr val="tx1"/>
                </a:solidFill>
                <a:latin typeface="David" pitchFamily="34" charset="-79"/>
              </a:rPr>
              <a:t>‬‬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55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AutoShape 2" descr="Image result for ‫موزع الجرائد‬‎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Picture 11" descr="Paper_boy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90" y="1789256"/>
            <a:ext cx="2454701" cy="371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45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471A-F945-4564-8005-C36E06C21E2B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56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707904" y="484777"/>
            <a:ext cx="1941535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סַבָּל</a:t>
            </a:r>
            <a:r>
              <a:rPr lang="ar-JO" sz="6600" b="1" dirty="0">
                <a:solidFill>
                  <a:schemeClr val="tx2"/>
                </a:solidFill>
                <a:latin typeface="David" pitchFamily="34" charset="-79"/>
              </a:rPr>
              <a:t> ‬‬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56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9" name="Picture 18" descr=" removal man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5" y="1661709"/>
            <a:ext cx="4464496" cy="33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http://heathersanimations.com/work/port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340768"/>
            <a:ext cx="1824633" cy="46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392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E1F4-2A21-42F6-9493-FBBECB9BC07A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57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276043" y="554454"/>
            <a:ext cx="2661614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תּוֹפֶרֶת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554454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57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973873"/>
            <a:ext cx="1036830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122" name="Picture 2" descr="תוצאת תמונה עבור חדר תפיר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44" y="1700808"/>
            <a:ext cx="4538812" cy="34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jose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37" y="1993078"/>
            <a:ext cx="2696319" cy="319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9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F0B9-DCC4-481B-8E22-E7B1BA62F289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58</a:t>
            </a:fld>
            <a:endParaRPr lang="he-IL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603" y="5850276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22914"/>
            <a:ext cx="7488832" cy="5436448"/>
          </a:xfrm>
          <a:prstGeom prst="rect">
            <a:avLst/>
          </a:prstGeom>
        </p:spPr>
      </p:pic>
      <p:pic>
        <p:nvPicPr>
          <p:cNvPr id="10" name="Picture 16" descr="http://heathersanimations.com/work/bricklay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3255"/>
            <a:ext cx="3039979" cy="32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91880" y="1052736"/>
            <a:ext cx="1869526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בַּנַּאי 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6824" y="722914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58</a:t>
            </a:r>
            <a:endParaRPr lang="he-IL" sz="5400" b="1" dirty="0"/>
          </a:p>
        </p:txBody>
      </p:sp>
      <p:sp>
        <p:nvSpPr>
          <p:cNvPr id="13" name="מציין מיקום של כותרת תחתונה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65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21DA-CA37-49A8-88B4-EECB18CEC91D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59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681791" y="508030"/>
            <a:ext cx="3816424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אַסְטְרוֹנָאוּט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692696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59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920121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146" name="Picture 2" descr="תוצאת תמונה עבור אַסְטְרוֹנָאוּ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50050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התמונה של ‏روضات ومدارس جيل المستقبل الثانوية‏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7" y="1772816"/>
            <a:ext cx="236597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75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2743-8743-4047-9573-AE996F8C04D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6</a:t>
            </a:fld>
            <a:endParaRPr lang="he-IL"/>
          </a:p>
        </p:txBody>
      </p:sp>
      <p:sp>
        <p:nvSpPr>
          <p:cNvPr id="13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61913" y="5973873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AutoShape 2" descr="Image result for ‫ثلج‬‎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Image result for ‫ثلج‬‎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5364088" y="675944"/>
            <a:ext cx="1656184" cy="1015663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0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סַפְרָן</a:t>
            </a:r>
            <a:endParaRPr lang="en-US" sz="60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" name="Picture 4" descr="http://heathersanimations.com/work/fil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77" y="1767136"/>
            <a:ext cx="2299295" cy="45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53490" y="247561"/>
            <a:ext cx="7139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FF00"/>
                </a:solidFill>
              </a:rPr>
              <a:t>6</a:t>
            </a:r>
            <a:endParaRPr lang="he-IL" sz="5400" b="1" dirty="0">
              <a:solidFill>
                <a:srgbClr val="FFFF00"/>
              </a:solidFill>
            </a:endParaRP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25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434E-3DF6-4302-BEC2-D447D0291009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60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404120" y="332656"/>
            <a:ext cx="4464496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לוֹחֶם שְׁוָרִים </a:t>
            </a:r>
            <a:r>
              <a:rPr lang="ar-JO" sz="6600" b="1" dirty="0">
                <a:solidFill>
                  <a:schemeClr val="tx1"/>
                </a:solidFill>
                <a:latin typeface="David" pitchFamily="34" charset="-79"/>
              </a:rPr>
              <a:t>‬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60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2360908" y="1772816"/>
            <a:ext cx="4422181" cy="3334864"/>
            <a:chOff x="2360908" y="1772816"/>
            <a:chExt cx="4422181" cy="3334864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908" y="1772816"/>
              <a:ext cx="4422181" cy="3312367"/>
            </a:xfrm>
            <a:prstGeom prst="rect">
              <a:avLst/>
            </a:prstGeom>
          </p:spPr>
        </p:pic>
        <p:pic>
          <p:nvPicPr>
            <p:cNvPr id="11" name="Picture 3" descr="Spanish Matad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31182" y="2378385"/>
              <a:ext cx="1923060" cy="272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מציין מיקום של כותרת תחתונה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04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D4F6-0528-4D0A-9DD2-B15D3FA76D1F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61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427984" y="675944"/>
            <a:ext cx="3096344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מִתְאַגְרֵף</a:t>
            </a:r>
            <a:endParaRPr lang="en-US" sz="6600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61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43" y="1783940"/>
            <a:ext cx="4311195" cy="3229235"/>
          </a:xfrm>
          <a:prstGeom prst="rect">
            <a:avLst/>
          </a:prstGeom>
        </p:spPr>
      </p:pic>
      <p:pic>
        <p:nvPicPr>
          <p:cNvPr id="12" name="Picture 12" descr="kick boxer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27" y="1025455"/>
            <a:ext cx="3393694" cy="290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מציין מיקום של כותרת תחתונה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65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3B4C-92A8-48F8-BBF4-C597A93D0A8B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62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860032" y="675944"/>
            <a:ext cx="2664296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וֵטֵרִינָר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62</a:t>
            </a:r>
            <a:endParaRPr lang="he-IL" sz="5400" b="1" dirty="0"/>
          </a:p>
        </p:txBody>
      </p:sp>
      <p:sp>
        <p:nvSpPr>
          <p:cNvPr id="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2245270" y="1783941"/>
            <a:ext cx="4893728" cy="3256552"/>
            <a:chOff x="2245270" y="1783941"/>
            <a:chExt cx="4893728" cy="3256552"/>
          </a:xfrm>
        </p:grpSpPr>
        <p:pic>
          <p:nvPicPr>
            <p:cNvPr id="7170" name="Picture 2" descr="תוצאת תמונה עבור غرفة بيطري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270" y="1783941"/>
              <a:ext cx="4893728" cy="3256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התמונה של ‏روضات ومدارس جيل المستقبل الثانوية‏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667" r="90000">
                          <a14:foregroundMark x1="35333" y1="53333" x2="36000" y2="58095"/>
                          <a14:foregroundMark x1="36667" y1="58095" x2="60667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4" b="23841"/>
            <a:stretch/>
          </p:blipFill>
          <p:spPr bwMode="auto">
            <a:xfrm rot="2711200">
              <a:off x="3043118" y="2688945"/>
              <a:ext cx="2471453" cy="217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60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5D25-939F-4508-9EE1-E459316D279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63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673241" y="332656"/>
            <a:ext cx="2085550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חַיָּל  </a:t>
            </a:r>
            <a:endParaRPr lang="en-US" sz="66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63</a:t>
            </a:r>
            <a:endParaRPr lang="he-IL" sz="5400" b="1" dirty="0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783940"/>
            <a:ext cx="4752528" cy="3298208"/>
          </a:xfrm>
          <a:prstGeom prst="rect">
            <a:avLst/>
          </a:prstGeom>
        </p:spPr>
      </p:pic>
      <p:pic>
        <p:nvPicPr>
          <p:cNvPr id="11" name="Picture 2" descr=" &#10; אנימציות מקצועות להורדה * דינמו סקריפט&#10;  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36" y="2015147"/>
            <a:ext cx="2100848" cy="326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3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D43F-7B25-47A4-93C2-271F542CB73F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64</a:t>
            </a:fld>
            <a:endParaRPr lang="he-IL"/>
          </a:p>
        </p:txBody>
      </p:sp>
      <p:sp>
        <p:nvSpPr>
          <p:cNvPr id="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194" name="Picture 2" descr="תוצאת תמונה עבור רחו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573712"/>
            <a:ext cx="7634667" cy="571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Traffic_cop_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59" y="2622070"/>
            <a:ext cx="1940991" cy="322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95936" y="634598"/>
            <a:ext cx="2664295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שׁוֹטֵר</a:t>
            </a:r>
            <a:endParaRPr lang="en-US" sz="8800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5229" y="634598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64</a:t>
            </a:r>
            <a:endParaRPr lang="he-IL" sz="5400" b="1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74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2770-F050-4B98-B1BD-4D453EF10A0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65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65</a:t>
            </a:r>
            <a:endParaRPr lang="he-IL" sz="5400" b="1" dirty="0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9218" name="Picture 2" descr="תוצאת תמונה עבור רחו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2" y="889126"/>
            <a:ext cx="7298468" cy="54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 &#10; אנימציות משטרה להורדה * דינמו סקריפט&#10;  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32" y="2335677"/>
            <a:ext cx="3098094" cy="402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06761" y="889126"/>
            <a:ext cx="3528392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שׁוֹטֶרֶת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0" name="Picture 2" descr="http://www.heathersanimations.com/bicycles/bike14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162" y="3279519"/>
            <a:ext cx="5008693" cy="307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77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ADEF-D093-41CA-965A-1F90A1C5B47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66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66</a:t>
            </a:r>
            <a:endParaRPr lang="he-IL" sz="5400" b="1" dirty="0"/>
          </a:p>
        </p:txBody>
      </p:sp>
      <p:sp>
        <p:nvSpPr>
          <p:cNvPr id="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4818" name="Picture 2" descr="Image result for ‫صّيدَلي‬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/>
        </p:blipFill>
        <p:spPr bwMode="auto">
          <a:xfrm>
            <a:off x="792162" y="641658"/>
            <a:ext cx="7648927" cy="56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Image result for ‫صّيدَلي‬‎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9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0777"/>
            <a:ext cx="178308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79712" y="332656"/>
            <a:ext cx="2232247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רוֹקֵחַ 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9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0F9-80A9-4FC1-98E7-ED939F27BCD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67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67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42" name="Picture 2" descr="תוצאת תמונה עבור סופר פאר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77111"/>
            <a:ext cx="7561688" cy="56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 shop keeper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43385"/>
            <a:ext cx="4811717" cy="334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27664" y="836712"/>
            <a:ext cx="2490685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קוּפַאי</a:t>
            </a:r>
            <a:endParaRPr lang="en-US" sz="6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78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1170-B368-4661-BBBA-D09A460E19C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68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843808" y="181789"/>
            <a:ext cx="2664295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קוֹסֵם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68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2339752" y="1689233"/>
            <a:ext cx="4591756" cy="3406243"/>
            <a:chOff x="4693330" y="1689234"/>
            <a:chExt cx="2238178" cy="1609726"/>
          </a:xfrm>
        </p:grpSpPr>
        <p:pic>
          <p:nvPicPr>
            <p:cNvPr id="13314" name="Picture 2" descr="תוצאת תמונה עבור קוסם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32"/>
            <a:stretch/>
          </p:blipFill>
          <p:spPr bwMode="auto">
            <a:xfrm>
              <a:off x="4693330" y="1689235"/>
              <a:ext cx="1263576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תוצאת תמונה עבור קוסם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79"/>
            <a:stretch/>
          </p:blipFill>
          <p:spPr bwMode="auto">
            <a:xfrm>
              <a:off x="5956906" y="1689234"/>
              <a:ext cx="974602" cy="1609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3" descr="Magician_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88" y="1423069"/>
            <a:ext cx="2765108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ציין מיקום של כותרת תחתונה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20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A1AE-989B-4E00-9276-D87E3668E44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69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923929" y="577110"/>
            <a:ext cx="1584175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נֶהָג</a:t>
            </a:r>
            <a:endParaRPr lang="en-US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69</a:t>
            </a:r>
            <a:endParaRPr lang="he-IL" sz="5400" b="1" dirty="0"/>
          </a:p>
        </p:txBody>
      </p:sp>
      <p:sp>
        <p:nvSpPr>
          <p:cNvPr id="10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4338" name="Picture 2" descr="תוצאת תמונה עבור רחובו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802070"/>
            <a:ext cx="4752528" cy="33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נהג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3542332" cy="337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 driver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91" y="3929703"/>
            <a:ext cx="1053932" cy="144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9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F96-B45F-4732-8BC0-533A799E440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7</a:t>
            </a:fld>
            <a:endParaRPr lang="he-IL"/>
          </a:p>
        </p:txBody>
      </p:sp>
      <p:sp>
        <p:nvSpPr>
          <p:cNvPr id="5" name="AutoShape 2" descr="Image result for ‫ثلج‬‎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Image result for ‫ثلج‬‎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61913" y="5973873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90" y="168275"/>
            <a:ext cx="7139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>
                <a:solidFill>
                  <a:srgbClr val="FFFF00"/>
                </a:solidFill>
              </a:rPr>
              <a:t>7</a:t>
            </a:r>
            <a:endParaRPr lang="he-IL" sz="5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675944"/>
            <a:ext cx="1725510" cy="11079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צַיָּר</a:t>
            </a:r>
            <a:endParaRPr lang="en-US" sz="66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Picture 10" descr=" artist painting 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320246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61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8EAD-A4E5-4BCB-916A-A1C840E8E69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70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70</a:t>
            </a:r>
            <a:endParaRPr lang="he-IL" sz="5400" b="1" dirty="0"/>
          </a:p>
        </p:txBody>
      </p:sp>
      <p:sp>
        <p:nvSpPr>
          <p:cNvPr id="7" name="AutoShape 4" descr="Image result for ‫بائع الفَاكِهة‬‎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AutoShape 2" descr="תוצאת תמונה עבור דיילת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5364" name="Picture 4" descr="תוצאת תמונה עבור דייל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46" y="764703"/>
            <a:ext cx="7249988" cy="52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ast Gu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81" y="1340768"/>
            <a:ext cx="1959480" cy="492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30765" y="780578"/>
            <a:ext cx="2880320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דַּיֶילֶת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838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5781-83CF-4916-AC92-A6C4FCF17F0D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71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71</a:t>
            </a:r>
            <a:endParaRPr lang="he-IL" sz="5400" b="1" dirty="0"/>
          </a:p>
        </p:txBody>
      </p:sp>
      <p:sp>
        <p:nvSpPr>
          <p:cNvPr id="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971600" y="790895"/>
            <a:ext cx="7282337" cy="5787312"/>
            <a:chOff x="971600" y="790895"/>
            <a:chExt cx="7282337" cy="5787312"/>
          </a:xfrm>
        </p:grpSpPr>
        <p:pic>
          <p:nvPicPr>
            <p:cNvPr id="16386" name="Picture 2" descr="תוצאת תמונה עבור רחוב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790895"/>
              <a:ext cx="7282337" cy="537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7" descr="refuse collectors  anima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753" y="3188599"/>
              <a:ext cx="2898321" cy="266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 מגה אנימציות - מקצועות להורדה ">
              <a:hlinkClick r:id="rId5"/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484221"/>
              <a:ext cx="2600473" cy="4093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550650" y="834605"/>
            <a:ext cx="2124235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זַבָּל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61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D2C3-CCF3-4924-A9F7-7520B08018D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72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923928" y="438610"/>
            <a:ext cx="2412266" cy="120032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7200" b="1" dirty="0" err="1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חֶנְוָנִי</a:t>
            </a:r>
            <a:r>
              <a:rPr lang="he-IL" sz="72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endParaRPr lang="en-US" sz="72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72</a:t>
            </a:r>
            <a:endParaRPr lang="he-IL" sz="5400" b="1" dirty="0"/>
          </a:p>
        </p:txBody>
      </p:sp>
      <p:sp>
        <p:nvSpPr>
          <p:cNvPr id="8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8434" name="Picture 2" descr="תוצאת תמונה עבור מכולת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9"/>
          <a:stretch/>
        </p:blipFill>
        <p:spPr bwMode="auto">
          <a:xfrm>
            <a:off x="2267744" y="1764650"/>
            <a:ext cx="4286250" cy="332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4" b="99091" l="437" r="98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2114" y="3009850"/>
            <a:ext cx="2253902" cy="2095500"/>
          </a:xfrm>
          <a:prstGeom prst="rect">
            <a:avLst/>
          </a:prstGeom>
        </p:spPr>
      </p:pic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0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98BF-59DA-4D45-997A-18916BEF4860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73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995936" y="159985"/>
            <a:ext cx="1655216" cy="144655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8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זַגָּג</a:t>
            </a:r>
            <a:endParaRPr lang="en-US" sz="8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73</a:t>
            </a:r>
            <a:endParaRPr lang="he-IL" sz="5400" b="1" dirty="0"/>
          </a:p>
        </p:txBody>
      </p:sp>
      <p:sp>
        <p:nvSpPr>
          <p:cNvPr id="1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50277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7412" name="Picture 4" descr="תוצאת תמונה עבור זג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16" y="1700808"/>
            <a:ext cx="4466432" cy="34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תוצאת תמונה עבור זגג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27" l="32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06" y="1700808"/>
            <a:ext cx="3366225" cy="45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55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DAAB-934B-41A9-B7B7-67FD165361E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74</a:t>
            </a:fld>
            <a:endParaRPr lang="he-IL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1619672" y="4136063"/>
            <a:ext cx="338437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רוֹפֵא שִינַיִם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5292080" y="4120298"/>
            <a:ext cx="158417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רוֹפֵא </a:t>
            </a:r>
          </a:p>
        </p:txBody>
      </p:sp>
      <p:sp>
        <p:nvSpPr>
          <p:cNvPr id="13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74</a:t>
            </a:r>
            <a:endParaRPr lang="he-IL" sz="5400" b="1" dirty="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43" b="92143" l="10000" r="90000">
                        <a14:foregroundMark x1="60000" y1="36905" x2="61000" y2="58333"/>
                        <a14:foregroundMark x1="68000" y1="40000" x2="70000" y2="30714"/>
                        <a14:foregroundMark x1="69500" y1="9762" x2="69500" y2="9762"/>
                        <a14:foregroundMark x1="42250" y1="39048" x2="49250" y2="52143"/>
                        <a14:foregroundMark x1="49750" y1="57857" x2="46000" y2="67619"/>
                        <a14:foregroundMark x1="40750" y1="35000" x2="40750" y2="35000"/>
                        <a14:foregroundMark x1="33250" y1="11905" x2="33250" y2="11905"/>
                        <a14:foregroundMark x1="50750" y1="7143" x2="50750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16" y="1052889"/>
            <a:ext cx="2230127" cy="2914252"/>
          </a:xfrm>
          <a:prstGeom prst="rect">
            <a:avLst/>
          </a:prstGeom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99939" y="577110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790F-45C7-42A5-A78A-0519646F923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75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8172400" y="115445"/>
            <a:ext cx="9716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75</a:t>
            </a:r>
            <a:endParaRPr lang="he-IL" sz="5400" b="1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856B-4B3E-417D-8E0E-613701B3605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76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76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93897" l="1695" r="96610">
                        <a14:foregroundMark x1="19068" y1="19249" x2="16949" y2="31455"/>
                        <a14:foregroundMark x1="13136" y1="23474" x2="9746" y2="29108"/>
                        <a14:foregroundMark x1="17797" y1="23474" x2="13983" y2="21127"/>
                        <a14:foregroundMark x1="21610" y1="38028" x2="24576" y2="44601"/>
                        <a14:foregroundMark x1="24576" y1="44601" x2="26695" y2="46948"/>
                        <a14:foregroundMark x1="79661" y1="18779" x2="77542" y2="34272"/>
                        <a14:foregroundMark x1="84322" y1="28169" x2="84322" y2="34742"/>
                        <a14:foregroundMark x1="84322" y1="34742" x2="83475" y2="37559"/>
                        <a14:foregroundMark x1="74576" y1="38498" x2="74576" y2="38498"/>
                        <a14:foregroundMark x1="43220" y1="68545" x2="17373" y2="82160"/>
                        <a14:foregroundMark x1="17373" y1="75117" x2="12288" y2="79812"/>
                        <a14:foregroundMark x1="61017" y1="68075" x2="76271" y2="82160"/>
                        <a14:foregroundMark x1="87712" y1="70423" x2="85593" y2="80751"/>
                        <a14:foregroundMark x1="85169" y1="81690" x2="78390" y2="84977"/>
                        <a14:foregroundMark x1="83898" y1="81690" x2="83898" y2="81690"/>
                        <a14:foregroundMark x1="76271" y1="83099" x2="76271" y2="83099"/>
                        <a14:foregroundMark x1="73729" y1="82160" x2="73729" y2="82160"/>
                        <a14:foregroundMark x1="86864" y1="69014" x2="86864" y2="69014"/>
                        <a14:foregroundMark x1="31780" y1="14554" x2="37288" y2="26761"/>
                        <a14:foregroundMark x1="85593" y1="26761" x2="85593" y2="26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28" y="2095500"/>
            <a:ext cx="3517456" cy="3944938"/>
          </a:xfrm>
          <a:prstGeom prst="rect">
            <a:avLst/>
          </a:prstGeom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8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1102-C1CB-45EB-8CE0-DAB53C3E08D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77</a:t>
            </a:fld>
            <a:endParaRPr lang="he-IL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790966" y="4149080"/>
            <a:ext cx="318373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רוֹפֵא שִינַיִם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5472395" y="4149080"/>
            <a:ext cx="144016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חַיָּל </a:t>
            </a:r>
            <a:endParaRPr lang="en-US" sz="72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96024"/>
            <a:ext cx="1440160" cy="912101"/>
          </a:xfrm>
          <a:prstGeom prst="rect">
            <a:avLst/>
          </a:prstGeom>
        </p:spPr>
      </p:pic>
      <p:sp>
        <p:nvSpPr>
          <p:cNvPr id="13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77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6" name="Picture 28" descr=" dentist  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593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33504" y="495833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E594-77F2-4ED8-9717-9E6A0F993BCD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78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0000"/>
                </a:solidFill>
              </a:rPr>
              <a:t>78</a:t>
            </a:r>
            <a:endParaRPr lang="he-IL" sz="4400" b="1" dirty="0">
              <a:solidFill>
                <a:srgbClr val="FF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4" l="0" r="100000">
                        <a14:foregroundMark x1="72414" y1="52419" x2="72414" y2="52419"/>
                        <a14:foregroundMark x1="60099" y1="81048" x2="55172" y2="96371"/>
                        <a14:foregroundMark x1="22660" y1="89919" x2="22660" y2="89919"/>
                        <a14:foregroundMark x1="34975" y1="58468" x2="21182" y2="54435"/>
                        <a14:foregroundMark x1="32512" y1="52419" x2="56158" y2="53226"/>
                        <a14:foregroundMark x1="43842" y1="16935" x2="43842" y2="16935"/>
                        <a14:foregroundMark x1="53695" y1="13710" x2="53695" y2="13710"/>
                        <a14:foregroundMark x1="38916" y1="12500" x2="38916" y2="12500"/>
                        <a14:foregroundMark x1="55172" y1="35081" x2="55172" y2="35081"/>
                        <a14:foregroundMark x1="50246" y1="35081" x2="50246" y2="35081"/>
                        <a14:foregroundMark x1="60099" y1="58468" x2="44828" y2="58468"/>
                        <a14:foregroundMark x1="46305" y1="59677" x2="46305" y2="59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2501266"/>
            <a:ext cx="2911004" cy="3556300"/>
          </a:xfrm>
          <a:prstGeom prst="rect">
            <a:avLst/>
          </a:prstGeom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C2CE-B54F-44B3-AC29-668E7E95D8D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79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79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Image result for Professionals  for kids workshee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78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7659">
            <a:off x="2884307" y="2169289"/>
            <a:ext cx="3259495" cy="32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8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AF1F-E99A-4478-BA29-66B95F711FB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8</a:t>
            </a:fld>
            <a:endParaRPr lang="he-IL"/>
          </a:p>
        </p:txBody>
      </p:sp>
      <p:sp>
        <p:nvSpPr>
          <p:cNvPr id="9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2731" y="115445"/>
            <a:ext cx="7139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8</a:t>
            </a:r>
            <a:endParaRPr lang="he-IL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675944"/>
            <a:ext cx="3021654" cy="120032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72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מְהַנְדֵּס</a:t>
            </a:r>
            <a:endParaRPr lang="en-US" sz="72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Picture 2" descr="drawingboard    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63486"/>
            <a:ext cx="3822326" cy="329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71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01AB-C4AB-4566-963D-2B56EB6B26BA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80</a:t>
            </a:fld>
            <a:endParaRPr lang="he-IL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5652120" y="4149080"/>
            <a:ext cx="144016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חַיָּל </a:t>
            </a:r>
            <a:endParaRPr lang="en-US" sz="72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843808" y="4159297"/>
            <a:ext cx="208823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סַפְרָן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225242" y="854108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80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1" name="Picture 4" descr="תוצאת תמונה עבור חייל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9" y="1700808"/>
            <a:ext cx="3312368" cy="25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A035-25C0-4402-9BB0-A02D2732E61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81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81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Image result for Professionals  for ki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1312"/>
            <a:ext cx="3960440" cy="3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אליפסה 5"/>
          <p:cNvSpPr/>
          <p:nvPr/>
        </p:nvSpPr>
        <p:spPr>
          <a:xfrm>
            <a:off x="5796136" y="2924944"/>
            <a:ext cx="7920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5580112" y="3064604"/>
            <a:ext cx="10366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/>
              <a:t>لا </a:t>
            </a:r>
            <a:endParaRPr lang="he-IL" sz="3200" b="1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A82-9CCA-4D0A-8BB7-BC2C59A2D4E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82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הבא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5173" y="29067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82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Image result for ‫نشيد باء بطة‬‎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5038"/>
            <a:ext cx="3960440" cy="36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8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EA2-6F08-4598-9056-5E4331480F8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83</a:t>
            </a:fld>
            <a:endParaRPr lang="he-IL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5394549" y="4970859"/>
            <a:ext cx="1705121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צַיָּר</a:t>
            </a:r>
            <a:endParaRPr lang="en-US" sz="54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051720" y="4970859"/>
            <a:ext cx="182322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סַפְרָן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83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9" name="Picture 4" descr="http://heathersanimations.com/work/file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65" y="1412776"/>
            <a:ext cx="17281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46153" y="530943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FFAE-11A2-4FAE-9242-93E6EEE5B65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84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84</a:t>
            </a:r>
            <a:endParaRPr lang="he-IL" sz="4400" b="1" dirty="0">
              <a:solidFill>
                <a:srgbClr val="FFFF00"/>
              </a:solidFill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3193182" y="2420938"/>
            <a:ext cx="2125734" cy="4103687"/>
            <a:chOff x="1115616" y="1430932"/>
            <a:chExt cx="2629790" cy="4448728"/>
          </a:xfrm>
        </p:grpSpPr>
        <p:pic>
          <p:nvPicPr>
            <p:cNvPr id="11" name="Picture 1" descr="http://occupations.phillipmartin.info/crime_school_resource_officer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05" b="100000" l="16975" r="72068">
                          <a14:foregroundMark x1="60957" y1="41111" x2="60957" y2="41111"/>
                          <a14:foregroundMark x1="49691" y1="44762" x2="49691" y2="44762"/>
                          <a14:foregroundMark x1="52623" y1="45397" x2="52623" y2="45397"/>
                          <a14:foregroundMark x1="25463" y1="69524" x2="25463" y2="69524"/>
                          <a14:foregroundMark x1="66667" y1="70952" x2="64815" y2="73492"/>
                          <a14:backgroundMark x1="70370" y1="71111" x2="69599" y2="73175"/>
                          <a14:backgroundMark x1="32099" y1="65079" x2="32099" y2="65079"/>
                          <a14:backgroundMark x1="30093" y1="63333" x2="30093" y2="63333"/>
                          <a14:backgroundMark x1="31636" y1="66349" x2="31636" y2="66349"/>
                          <a14:backgroundMark x1="18519" y1="65397" x2="19599" y2="66667"/>
                          <a14:backgroundMark x1="32407" y1="62222" x2="32099" y2="64286"/>
                          <a14:backgroundMark x1="70370" y1="65556" x2="70216" y2="674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0" r="26399"/>
            <a:stretch/>
          </p:blipFill>
          <p:spPr bwMode="auto">
            <a:xfrm>
              <a:off x="1115616" y="1430932"/>
              <a:ext cx="2629790" cy="444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oeil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61" y="2069346"/>
              <a:ext cx="952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3A66-263D-4BAC-B1F7-1F72221678F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85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85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5" name="Picture 2" descr="Image result for Professionals  for kids workshe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85" l="9653" r="89575">
                        <a14:foregroundMark x1="42085" y1="26289" x2="42085" y2="26289"/>
                        <a14:foregroundMark x1="42857" y1="24742" x2="52510" y2="36598"/>
                        <a14:foregroundMark x1="56757" y1="16495" x2="39768" y2="39691"/>
                        <a14:foregroundMark x1="44402" y1="15979" x2="44788" y2="14433"/>
                        <a14:foregroundMark x1="63707" y1="63402" x2="64093" y2="73196"/>
                        <a14:foregroundMark x1="37452" y1="66495" x2="33977" y2="76289"/>
                        <a14:foregroundMark x1="58301" y1="24227" x2="59459" y2="37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95" r="30920"/>
          <a:stretch/>
        </p:blipFill>
        <p:spPr bwMode="auto">
          <a:xfrm>
            <a:off x="3638550" y="2230017"/>
            <a:ext cx="184785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8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4E98-520F-422C-A473-B358F05CA4A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86</a:t>
            </a:fld>
            <a:endParaRPr lang="he-IL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475656" y="4149080"/>
            <a:ext cx="144016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צַיָּר</a:t>
            </a:r>
            <a:endParaRPr lang="en-US" sz="54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744325" y="4136063"/>
            <a:ext cx="2131931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מְכוֹנַאי</a:t>
            </a:r>
            <a:endParaRPr lang="en-US" sz="54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86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9" name="Picture 10" descr=" artist painting 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32" y="1124744"/>
            <a:ext cx="320246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99939" y="530943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016-837D-49DF-AE57-66A6C2E35384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87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87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Image result for Professionals  for kids workshee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435" r="89493">
                        <a14:foregroundMark x1="51449" y1="47802" x2="51449" y2="47802"/>
                        <a14:foregroundMark x1="44928" y1="46703" x2="44928" y2="46703"/>
                        <a14:foregroundMark x1="44928" y1="40659" x2="44928" y2="40659"/>
                        <a14:foregroundMark x1="52899" y1="40659" x2="52899" y2="40659"/>
                        <a14:foregroundMark x1="26449" y1="48901" x2="26449" y2="48901"/>
                        <a14:foregroundMark x1="52899" y1="47253" x2="52899" y2="47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2224"/>
            <a:ext cx="4402091" cy="25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384-04F3-44FF-930C-F542E8E1227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88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88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2" name="Picture 2" descr="Image result for ‫نشيد باء بطة‬‎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3" l="19403" r="83085">
                        <a14:foregroundMark x1="30348" y1="11155" x2="30348" y2="11155"/>
                        <a14:backgroundMark x1="73632" y1="41833" x2="75622" y2="47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5038"/>
            <a:ext cx="3960440" cy="36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8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BEA-FF76-4CA4-922F-947AB8528BE8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89</a:t>
            </a:fld>
            <a:endParaRPr lang="he-IL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339752" y="4293096"/>
            <a:ext cx="144016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sz="5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סַבָּל</a:t>
            </a:r>
            <a:endParaRPr lang="he-IL" sz="54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494904" y="4293096"/>
            <a:ext cx="219206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מְכוֹנַאי</a:t>
            </a:r>
            <a:endParaRPr lang="en-US" sz="54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89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5" name="Picture 43" descr="garage mechanic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54" y="1327107"/>
            <a:ext cx="3286769" cy="282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85330" y="619221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C16-EED0-4926-BAE3-7F79D4AE7B3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9</a:t>
            </a:fld>
            <a:endParaRPr lang="he-IL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3620" y="95441"/>
            <a:ext cx="71394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5400" b="1" dirty="0"/>
              <a:t>9</a:t>
            </a:r>
            <a:endParaRPr lang="he-IL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675944"/>
            <a:ext cx="1941534" cy="132343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5000">
                <a:srgbClr val="66008F"/>
              </a:gs>
              <a:gs pos="80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80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צַלָּם</a:t>
            </a:r>
            <a:endParaRPr lang="en-US" sz="80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4" name="Picture 4" descr="http://heathersanimations.com/work/camerm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35" y="1988840"/>
            <a:ext cx="4378414" cy="34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man with video camera running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47" y="2924944"/>
            <a:ext cx="1781175" cy="29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14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8E9-4226-48F9-BC11-DD03B0D6F91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90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90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9220" name="Picture 4" descr="Image result for ‫درس المهن لرياض الاطفال‬‎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98204" l="332" r="98007">
                        <a14:foregroundMark x1="76080" y1="28144" x2="78405" y2="64072"/>
                        <a14:foregroundMark x1="78405" y1="64072" x2="81063" y2="86826"/>
                        <a14:foregroundMark x1="90698" y1="65868" x2="84053" y2="82635"/>
                        <a14:foregroundMark x1="83389" y1="65269" x2="87043" y2="61677"/>
                        <a14:foregroundMark x1="82060" y1="49701" x2="82060" y2="49701"/>
                        <a14:foregroundMark x1="50498" y1="46707" x2="50498" y2="46707"/>
                        <a14:foregroundMark x1="25249" y1="25150" x2="18605" y2="61078"/>
                        <a14:foregroundMark x1="26578" y1="56287" x2="26910" y2="71856"/>
                        <a14:foregroundMark x1="23588" y1="74850" x2="9967" y2="84431"/>
                        <a14:foregroundMark x1="5648" y1="59880" x2="8306" y2="69461"/>
                        <a14:foregroundMark x1="6977" y1="56287" x2="8638" y2="59880"/>
                        <a14:foregroundMark x1="19269" y1="89820" x2="19269" y2="89820"/>
                        <a14:foregroundMark x1="17276" y1="90419" x2="17276" y2="90419"/>
                        <a14:foregroundMark x1="6977" y1="92216" x2="6977" y2="92216"/>
                        <a14:foregroundMark x1="3654" y1="91018" x2="3654" y2="91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42256"/>
            <a:ext cx="4465290" cy="24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4687-18AD-40E2-A4FD-FCF0117B9881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91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AutoShape 2" descr="lime green   fairy  animation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91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19325"/>
            <a:ext cx="3251994" cy="3674864"/>
          </a:xfrm>
          <a:prstGeom prst="rect">
            <a:avLst/>
          </a:prstGeom>
        </p:spPr>
      </p:pic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8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8FE-90E0-492C-95A3-57AC1617A3D6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92</a:t>
            </a:fld>
            <a:endParaRPr lang="he-IL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451940" y="4126210"/>
            <a:ext cx="144016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רוֹפֵא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932040" y="4126319"/>
            <a:ext cx="144016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סַבָּל</a:t>
            </a:r>
            <a:endParaRPr lang="he-IL" sz="5400" b="1" dirty="0">
              <a:solidFill>
                <a:schemeClr val="tx1"/>
              </a:solidFill>
            </a:endParaRPr>
          </a:p>
        </p:txBody>
      </p:sp>
      <p:sp>
        <p:nvSpPr>
          <p:cNvPr id="1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92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90917" y="688900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7" name="Picture 18" descr=" removal man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5" y="1661710"/>
            <a:ext cx="3103355" cy="235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2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6304-727B-4D07-8B82-E74F152261A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93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93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Image result for ‫בובה  תמונות‬‎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71" y="2852936"/>
            <a:ext cx="2400114" cy="35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8466-774D-4270-844D-89FB64D52649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94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94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Image result for ‫درس المهن لرياض الاطفال‬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095" r="89865">
                        <a14:backgroundMark x1="73986" y1="15205" x2="50676" y2="84211"/>
                        <a14:backgroundMark x1="47973" y1="12281" x2="46959" y2="51462"/>
                        <a14:backgroundMark x1="46622" y1="53801" x2="37838" y2="52047"/>
                        <a14:backgroundMark x1="46959" y1="76023" x2="37162" y2="84211"/>
                        <a14:backgroundMark x1="40541" y1="4678" x2="38514" y2="1170"/>
                        <a14:backgroundMark x1="35811" y1="57895" x2="34122" y2="57310"/>
                        <a14:backgroundMark x1="33108" y1="66667" x2="33108" y2="66667"/>
                        <a14:backgroundMark x1="23986" y1="54971" x2="23986" y2="54971"/>
                        <a14:backgroundMark x1="28716" y1="84795" x2="26689" y2="91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627784" y="2205038"/>
            <a:ext cx="25552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8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3F44-624D-401B-810C-36408330F5B3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95</a:t>
            </a:fld>
            <a:endParaRPr lang="he-IL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5155001" y="4140524"/>
            <a:ext cx="208129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מַסְגֵּר</a:t>
            </a:r>
            <a:endParaRPr lang="en-US" sz="72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060972" y="4149080"/>
            <a:ext cx="2160737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פַּסָּל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95</a:t>
            </a:r>
            <a:endParaRPr lang="he-IL" sz="4400" b="1" dirty="0">
              <a:solidFill>
                <a:srgbClr val="FFFF00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99939" y="692696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" name="Picture 13" descr=" sculptor 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15" y="1846518"/>
            <a:ext cx="2671233" cy="23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78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3350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DB0F-1F74-4F79-8656-564EE86C6E85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96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96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2" r="16909"/>
          <a:stretch/>
        </p:blipFill>
        <p:spPr>
          <a:xfrm>
            <a:off x="3059832" y="2492376"/>
            <a:ext cx="3456384" cy="409623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96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54038" y="711200"/>
            <a:ext cx="7920037" cy="53292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he-I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0188" y="261938"/>
            <a:ext cx="8567737" cy="6334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1311275" y="981075"/>
            <a:ext cx="6407150" cy="12239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he-IL" sz="4000">
              <a:cs typeface="Aharoni" pitchFamily="2" charset="-79"/>
            </a:endParaRPr>
          </a:p>
        </p:txBody>
      </p:sp>
      <p:sp>
        <p:nvSpPr>
          <p:cNvPr id="11271" name="WordArt 6"/>
          <p:cNvSpPr txBox="1">
            <a:spLocks noChangeArrowheads="1" noChangeShapeType="1" noTextEdit="1"/>
          </p:cNvSpPr>
          <p:nvPr/>
        </p:nvSpPr>
        <p:spPr bwMode="auto">
          <a:xfrm>
            <a:off x="2051050" y="1089025"/>
            <a:ext cx="5329238" cy="1006475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he-IL" sz="6000" b="1" kern="10" spc="5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כל הכבוד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EC25-6D13-4629-A85C-3511BA8FED1F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97</a:t>
            </a:fld>
            <a:endParaRPr lang="he-IL"/>
          </a:p>
        </p:txBody>
      </p:sp>
      <p:sp>
        <p:nvSpPr>
          <p:cNvPr id="10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97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Image result for ‫درس المهن لرياض الاطفال‬‎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1" b="100000" l="0" r="97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61" y="1844824"/>
            <a:ext cx="3744416" cy="34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7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A682-1DF4-4232-B6BB-E7E1E941063C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98</a:t>
            </a:fld>
            <a:endParaRPr lang="he-IL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183986" y="4167594"/>
            <a:ext cx="223224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מַסְגֵּר</a:t>
            </a:r>
            <a:endParaRPr lang="en-US" sz="72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5148064" y="4149080"/>
            <a:ext cx="144016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סַפָּר</a:t>
            </a:r>
            <a:endParaRPr lang="en-US" sz="5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7" y="5894189"/>
            <a:ext cx="792162" cy="884127"/>
          </a:xfrm>
          <a:prstGeom prst="actionButtonBlank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הבא</a:t>
            </a:r>
            <a:endParaRPr lang="en-US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 98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8" name="Picture 75" descr="blacksmith 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0110" y="1160283"/>
            <a:ext cx="1847954" cy="29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17754" y="692696"/>
            <a:ext cx="6843540" cy="707886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לחץ על המילה המתאימה לתמונה :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9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9750" y="333375"/>
            <a:ext cx="8135938" cy="61912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E6276"/>
                    </a:gs>
                    <a:gs pos="50000">
                      <a:srgbClr val="A9D4FF"/>
                    </a:gs>
                    <a:gs pos="100000">
                      <a:srgbClr val="4E6276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1406634" y="1268413"/>
            <a:ext cx="6407150" cy="1223962"/>
          </a:xfrm>
          <a:prstGeom prst="rect">
            <a:avLst/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e-IL" sz="3200">
              <a:cs typeface="Aharoni" pitchFamily="2" charset="-79"/>
            </a:endParaRPr>
          </a:p>
        </p:txBody>
      </p:sp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417671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נסה שוב</a:t>
            </a:r>
          </a:p>
        </p:txBody>
      </p:sp>
      <p:sp>
        <p:nvSpPr>
          <p:cNvPr id="1024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6165850"/>
            <a:ext cx="575866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F3C0-B497-4E81-B237-DD469DC14407}" type="datetime8">
              <a:rPr lang="ar-JO" smtClean="0"/>
              <a:t>23 آذار، 17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C80-BD54-4DE3-9059-D29F138602E0}" type="slidenum">
              <a:rPr lang="he-IL" smtClean="0"/>
              <a:t>99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956376" y="115445"/>
            <a:ext cx="1187624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JO" sz="4400" b="1" dirty="0">
                <a:solidFill>
                  <a:srgbClr val="FFFF00"/>
                </a:solidFill>
              </a:rPr>
              <a:t>99</a:t>
            </a:r>
            <a:endParaRPr lang="he-IL" sz="4400" b="1" dirty="0">
              <a:solidFill>
                <a:srgbClr val="FFFF00"/>
              </a:solidFill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2" r="16909"/>
          <a:stretch/>
        </p:blipFill>
        <p:spPr>
          <a:xfrm>
            <a:off x="2700338" y="2048656"/>
            <a:ext cx="3456384" cy="4096234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/>
              <a:t>آمـــــــــال حمدان باسل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14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גווני אפור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8068</TotalTime>
  <Words>1988</Words>
  <Application>Microsoft Office PowerPoint</Application>
  <PresentationFormat>‫הצגה על המסך (4:3)</PresentationFormat>
  <Paragraphs>1270</Paragraphs>
  <Slides>200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200</vt:i4>
      </vt:variant>
    </vt:vector>
  </HeadingPairs>
  <TitlesOfParts>
    <vt:vector size="208" baseType="lpstr">
      <vt:lpstr>Aharoni</vt:lpstr>
      <vt:lpstr>Arial</vt:lpstr>
      <vt:lpstr>Calibri</vt:lpstr>
      <vt:lpstr>David</vt:lpstr>
      <vt:lpstr>Guttman Calligraphic</vt:lpstr>
      <vt:lpstr>Guttman Stam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Yaron'S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Amal</dc:creator>
  <cp:lastModifiedBy>Eliya Ghantous</cp:lastModifiedBy>
  <cp:revision>1308</cp:revision>
  <dcterms:created xsi:type="dcterms:W3CDTF">2016-09-27T21:57:52Z</dcterms:created>
  <dcterms:modified xsi:type="dcterms:W3CDTF">2017-03-23T10:03:24Z</dcterms:modified>
</cp:coreProperties>
</file>